
<file path=[Content_Types].xml><?xml version="1.0" encoding="utf-8"?>
<Types xmlns="http://schemas.openxmlformats.org/package/2006/content-types">
  <Default ContentType="image/x-emf" Extension="emf"/>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theme+xml" PartName="/ppt/theme/theme2.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drawingml.diagramData+xml" PartName="/ppt/diagrams/data1.xml"/>
  <Override ContentType="application/vnd.openxmlformats-officedocument.drawingml.diagramLayout+xml" PartName="/ppt/diagrams/layout1.xml"/>
  <Override ContentType="application/vnd.openxmlformats-officedocument.drawingml.diagramStyle+xml" PartName="/ppt/diagrams/quickStyle1.xml"/>
  <Override ContentType="application/vnd.openxmlformats-officedocument.drawingml.diagramColors+xml" PartName="/ppt/diagrams/colors1.xml"/>
  <Override ContentType="application/vnd.ms-office.drawingml.diagramDrawing+xml" PartName="/ppt/diagrams/drawing1.xml"/>
  <Override ContentType="application/vnd.openxmlformats-officedocument.presentationml.notesSlide+xml" PartName="/ppt/notesSlides/notesSlide4.xml"/>
  <Override ContentType="application/vnd.openxmlformats-officedocument.drawingml.diagramData+xml" PartName="/ppt/diagrams/data2.xml"/>
  <Override ContentType="application/vnd.openxmlformats-officedocument.drawingml.diagramLayout+xml" PartName="/ppt/diagrams/layout2.xml"/>
  <Override ContentType="application/vnd.openxmlformats-officedocument.drawingml.diagramStyle+xml" PartName="/ppt/diagrams/quickStyle2.xml"/>
  <Override ContentType="application/vnd.openxmlformats-officedocument.drawingml.diagramColors+xml" PartName="/ppt/diagrams/colors2.xml"/>
  <Override ContentType="application/vnd.ms-office.drawingml.diagramDrawing+xml" PartName="/ppt/diagrams/drawing2.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drawingml.diagramData+xml" PartName="/ppt/diagrams/data3.xml"/>
  <Override ContentType="application/vnd.openxmlformats-officedocument.drawingml.diagramLayout+xml" PartName="/ppt/diagrams/layout3.xml"/>
  <Override ContentType="application/vnd.openxmlformats-officedocument.drawingml.diagramStyle+xml" PartName="/ppt/diagrams/quickStyle3.xml"/>
  <Override ContentType="application/vnd.openxmlformats-officedocument.drawingml.diagramColors+xml" PartName="/ppt/diagrams/colors3.xml"/>
  <Override ContentType="application/vnd.ms-office.drawingml.diagramDrawing+xml" PartName="/ppt/diagrams/drawing3.xml"/>
  <Override ContentType="application/vnd.openxmlformats-officedocument.drawingml.diagramData+xml" PartName="/ppt/diagrams/data4.xml"/>
  <Override ContentType="application/vnd.openxmlformats-officedocument.drawingml.diagramLayout+xml" PartName="/ppt/diagrams/layout4.xml"/>
  <Override ContentType="application/vnd.openxmlformats-officedocument.drawingml.diagramStyle+xml" PartName="/ppt/diagrams/quickStyle4.xml"/>
  <Override ContentType="application/vnd.openxmlformats-officedocument.drawingml.diagramColors+xml" PartName="/ppt/diagrams/colors4.xml"/>
  <Override ContentType="application/vnd.ms-office.drawingml.diagramDrawing+xml" PartName="/ppt/diagrams/drawing4.xml"/>
  <Override ContentType="application/vnd.openxmlformats-officedocument.drawingml.diagramData+xml" PartName="/ppt/diagrams/data5.xml"/>
  <Override ContentType="application/vnd.openxmlformats-officedocument.drawingml.diagramLayout+xml" PartName="/ppt/diagrams/layout5.xml"/>
  <Override ContentType="application/vnd.openxmlformats-officedocument.drawingml.diagramStyle+xml" PartName="/ppt/diagrams/quickStyle5.xml"/>
  <Override ContentType="application/vnd.openxmlformats-officedocument.drawingml.diagramColors+xml" PartName="/ppt/diagrams/colors5.xml"/>
  <Override ContentType="application/vnd.ms-office.drawingml.diagramDrawing+xml" PartName="/ppt/diagrams/drawing5.xml"/>
  <Override ContentType="application/vnd.openxmlformats-officedocument.drawingml.diagramData+xml" PartName="/ppt/diagrams/data6.xml"/>
  <Override ContentType="application/vnd.openxmlformats-officedocument.drawingml.diagramLayout+xml" PartName="/ppt/diagrams/layout6.xml"/>
  <Override ContentType="application/vnd.openxmlformats-officedocument.drawingml.diagramStyle+xml" PartName="/ppt/diagrams/quickStyle6.xml"/>
  <Override ContentType="application/vnd.openxmlformats-officedocument.drawingml.diagramColors+xml" PartName="/ppt/diagrams/colors6.xml"/>
  <Override ContentType="application/vnd.ms-office.drawingml.diagramDrawing+xml" PartName="/ppt/diagrams/drawing6.xml"/>
  <Override ContentType="application/vnd.openxmlformats-officedocument.drawingml.diagramData+xml" PartName="/ppt/diagrams/data7.xml"/>
  <Override ContentType="application/vnd.openxmlformats-officedocument.drawingml.diagramLayout+xml" PartName="/ppt/diagrams/layout7.xml"/>
  <Override ContentType="application/vnd.openxmlformats-officedocument.drawingml.diagramStyle+xml" PartName="/ppt/diagrams/quickStyle7.xml"/>
  <Override ContentType="application/vnd.openxmlformats-officedocument.drawingml.diagramColors+xml" PartName="/ppt/diagrams/colors7.xml"/>
  <Override ContentType="application/vnd.ms-office.drawingml.diagramDrawing+xml" PartName="/ppt/diagrams/drawing7.xml"/>
  <Override ContentType="application/vnd.openxmlformats-officedocument.drawingml.diagramData+xml" PartName="/ppt/diagrams/data8.xml"/>
  <Override ContentType="application/vnd.openxmlformats-officedocument.drawingml.diagramLayout+xml" PartName="/ppt/diagrams/layout8.xml"/>
  <Override ContentType="application/vnd.openxmlformats-officedocument.drawingml.diagramStyle+xml" PartName="/ppt/diagrams/quickStyle8.xml"/>
  <Override ContentType="application/vnd.openxmlformats-officedocument.drawingml.diagramColors+xml" PartName="/ppt/diagrams/colors8.xml"/>
  <Override ContentType="application/vnd.ms-office.drawingml.diagramDrawing+xml" PartName="/ppt/diagrams/drawing8.xml"/>
  <Override ContentType="application/vnd.openxmlformats-officedocument.drawingml.diagramData+xml" PartName="/ppt/diagrams/data9.xml"/>
  <Override ContentType="application/vnd.openxmlformats-officedocument.drawingml.diagramLayout+xml" PartName="/ppt/diagrams/layout9.xml"/>
  <Override ContentType="application/vnd.openxmlformats-officedocument.drawingml.diagramStyle+xml" PartName="/ppt/diagrams/quickStyle9.xml"/>
  <Override ContentType="application/vnd.openxmlformats-officedocument.drawingml.diagramColors+xml" PartName="/ppt/diagrams/colors9.xml"/>
  <Override ContentType="application/vnd.ms-office.drawingml.diagramDrawing+xml" PartName="/ppt/diagrams/drawing9.xml"/>
  <Override ContentType="application/vnd.openxmlformats-officedocument.drawingml.diagramData+xml" PartName="/ppt/diagrams/data10.xml"/>
  <Override ContentType="application/vnd.openxmlformats-officedocument.drawingml.diagramLayout+xml" PartName="/ppt/diagrams/layout10.xml"/>
  <Override ContentType="application/vnd.openxmlformats-officedocument.drawingml.diagramStyle+xml" PartName="/ppt/diagrams/quickStyle10.xml"/>
  <Override ContentType="application/vnd.openxmlformats-officedocument.drawingml.diagramColors+xml" PartName="/ppt/diagrams/colors10.xml"/>
  <Override ContentType="application/vnd.ms-office.drawingml.diagramDrawing+xml" PartName="/ppt/diagrams/drawing10.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app.xml" Type="http://schemas.openxmlformats.org/officeDocument/2006/relationships/extended-properties"/><Relationship Id="rId2" Target="docProps/core.xml" Type="http://schemas.openxmlformats.org/package/2006/relationships/metadata/core-properties"/><Relationship Id="rId1" Target="ppt/presentation.xml" Type="http://schemas.openxmlformats.org/officeDocument/2006/relationships/officeDocument"/><Relationship Id="rId4"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93"/>
  </p:notesMasterIdLst>
  <p:sldIdLst>
    <p:sldId id="256" r:id="rId2"/>
    <p:sldId id="302" r:id="rId3"/>
    <p:sldId id="257" r:id="rId4"/>
    <p:sldId id="258" r:id="rId5"/>
    <p:sldId id="259" r:id="rId6"/>
    <p:sldId id="303" r:id="rId7"/>
    <p:sldId id="260" r:id="rId8"/>
    <p:sldId id="261" r:id="rId9"/>
    <p:sldId id="262" r:id="rId10"/>
    <p:sldId id="263" r:id="rId11"/>
    <p:sldId id="264" r:id="rId12"/>
    <p:sldId id="304" r:id="rId13"/>
    <p:sldId id="305" r:id="rId14"/>
    <p:sldId id="306" r:id="rId15"/>
    <p:sldId id="307" r:id="rId16"/>
    <p:sldId id="265" r:id="rId17"/>
    <p:sldId id="266" r:id="rId18"/>
    <p:sldId id="268" r:id="rId19"/>
    <p:sldId id="267" r:id="rId20"/>
    <p:sldId id="295" r:id="rId21"/>
    <p:sldId id="296" r:id="rId22"/>
    <p:sldId id="297" r:id="rId23"/>
    <p:sldId id="298" r:id="rId24"/>
    <p:sldId id="299" r:id="rId25"/>
    <p:sldId id="300" r:id="rId26"/>
    <p:sldId id="317" r:id="rId27"/>
    <p:sldId id="318" r:id="rId28"/>
    <p:sldId id="319" r:id="rId29"/>
    <p:sldId id="320" r:id="rId30"/>
    <p:sldId id="321" r:id="rId31"/>
    <p:sldId id="322" r:id="rId32"/>
    <p:sldId id="323" r:id="rId33"/>
    <p:sldId id="324" r:id="rId34"/>
    <p:sldId id="325" r:id="rId35"/>
    <p:sldId id="326" r:id="rId36"/>
    <p:sldId id="327" r:id="rId37"/>
    <p:sldId id="328" r:id="rId38"/>
    <p:sldId id="329" r:id="rId39"/>
    <p:sldId id="310" r:id="rId40"/>
    <p:sldId id="330" r:id="rId41"/>
    <p:sldId id="331" r:id="rId42"/>
    <p:sldId id="332" r:id="rId43"/>
    <p:sldId id="338" r:id="rId44"/>
    <p:sldId id="339" r:id="rId45"/>
    <p:sldId id="340" r:id="rId46"/>
    <p:sldId id="341" r:id="rId47"/>
    <p:sldId id="342" r:id="rId48"/>
    <p:sldId id="337" r:id="rId49"/>
    <p:sldId id="343" r:id="rId50"/>
    <p:sldId id="344" r:id="rId51"/>
    <p:sldId id="345" r:id="rId52"/>
    <p:sldId id="346" r:id="rId53"/>
    <p:sldId id="347" r:id="rId54"/>
    <p:sldId id="348" r:id="rId55"/>
    <p:sldId id="349" r:id="rId56"/>
    <p:sldId id="350" r:id="rId57"/>
    <p:sldId id="351" r:id="rId58"/>
    <p:sldId id="352" r:id="rId59"/>
    <p:sldId id="353" r:id="rId60"/>
    <p:sldId id="354" r:id="rId61"/>
    <p:sldId id="333" r:id="rId62"/>
    <p:sldId id="334" r:id="rId63"/>
    <p:sldId id="312" r:id="rId64"/>
    <p:sldId id="314" r:id="rId65"/>
    <p:sldId id="315" r:id="rId66"/>
    <p:sldId id="335" r:id="rId67"/>
    <p:sldId id="355" r:id="rId68"/>
    <p:sldId id="356" r:id="rId69"/>
    <p:sldId id="357" r:id="rId70"/>
    <p:sldId id="358" r:id="rId71"/>
    <p:sldId id="359" r:id="rId72"/>
    <p:sldId id="360" r:id="rId73"/>
    <p:sldId id="361" r:id="rId74"/>
    <p:sldId id="362" r:id="rId75"/>
    <p:sldId id="363" r:id="rId76"/>
    <p:sldId id="364" r:id="rId77"/>
    <p:sldId id="365" r:id="rId78"/>
    <p:sldId id="366" r:id="rId79"/>
    <p:sldId id="367" r:id="rId80"/>
    <p:sldId id="368" r:id="rId81"/>
    <p:sldId id="369" r:id="rId82"/>
    <p:sldId id="370" r:id="rId83"/>
    <p:sldId id="371" r:id="rId84"/>
    <p:sldId id="372" r:id="rId85"/>
    <p:sldId id="373" r:id="rId86"/>
    <p:sldId id="374" r:id="rId87"/>
    <p:sldId id="375" r:id="rId88"/>
    <p:sldId id="376" r:id="rId89"/>
    <p:sldId id="377" r:id="rId90"/>
    <p:sldId id="378" r:id="rId91"/>
    <p:sldId id="379" r:id="rId92"/>
  </p:sldIdLst>
  <p:sldSz cx="9144000" cy="5143500" type="screen16x9"/>
  <p:notesSz cx="6858000" cy="9144000"/>
  <p:embeddedFontLst>
    <p:embeddedFont>
      <p:font typeface="Agency FB" panose="020B0503020202020204" pitchFamily="34" charset="0"/>
      <p:regular r:id="rId94"/>
      <p:bold r:id="rId95"/>
    </p:embeddedFont>
    <p:embeddedFont>
      <p:font typeface="Algerian" panose="04020705040A02060702" pitchFamily="82" charset="0"/>
      <p:regular r:id="rId96"/>
    </p:embeddedFont>
    <p:embeddedFont>
      <p:font typeface="Amatic SC" panose="00000500000000000000" pitchFamily="2" charset="-79"/>
      <p:regular r:id="rId97"/>
      <p:bold r:id="rId98"/>
    </p:embeddedFont>
    <p:embeddedFont>
      <p:font typeface="Arial Black" panose="020B0A04020102020204" pitchFamily="34" charset="0"/>
      <p:bold r:id="rId99"/>
    </p:embeddedFont>
    <p:embeddedFont>
      <p:font typeface="Arial Rounded MT Bold" panose="020F0704030504030204" pitchFamily="34" charset="0"/>
      <p:regular r:id="rId100"/>
    </p:embeddedFont>
    <p:embeddedFont>
      <p:font typeface="Bahnschrift Condensed" panose="020B0502040204020203" pitchFamily="34" charset="0"/>
      <p:regular r:id="rId101"/>
      <p:bold r:id="rId102"/>
    </p:embeddedFont>
    <p:embeddedFont>
      <p:font typeface="Bahnschrift Light" panose="020B0502040204020203" pitchFamily="34" charset="0"/>
      <p:regular r:id="rId103"/>
    </p:embeddedFont>
    <p:embeddedFont>
      <p:font typeface="Bahnschrift SemiBold" panose="020B0502040204020203" pitchFamily="34" charset="0"/>
      <p:bold r:id="rId104"/>
    </p:embeddedFont>
    <p:embeddedFont>
      <p:font typeface="Bahnschrift SemiLight" panose="020B0502040204020203" pitchFamily="34" charset="0"/>
      <p:regular r:id="rId105"/>
    </p:embeddedFont>
    <p:embeddedFont>
      <p:font typeface="Bahnschrift SemiLight Condensed" panose="020B0502040204020203" pitchFamily="34" charset="0"/>
      <p:regular r:id="rId106"/>
    </p:embeddedFont>
    <p:embeddedFont>
      <p:font typeface="Bell MT" panose="02020503060305020303" pitchFamily="18" charset="0"/>
      <p:regular r:id="rId107"/>
      <p:bold r:id="rId108"/>
      <p:italic r:id="rId109"/>
    </p:embeddedFont>
    <p:embeddedFont>
      <p:font typeface="Bradley Hand ITC" panose="03070402050302030203" pitchFamily="66" charset="0"/>
      <p:regular r:id="rId110"/>
    </p:embeddedFont>
    <p:embeddedFont>
      <p:font typeface="Calibri" panose="020F0502020204030204" pitchFamily="34" charset="0"/>
      <p:regular r:id="rId111"/>
      <p:bold r:id="rId112"/>
      <p:italic r:id="rId113"/>
      <p:boldItalic r:id="rId114"/>
    </p:embeddedFont>
    <p:embeddedFont>
      <p:font typeface="Cascadia Code" panose="020B0609020000020004" pitchFamily="49" charset="0"/>
      <p:regular r:id="rId115"/>
      <p:bold r:id="rId116"/>
      <p:italic r:id="rId117"/>
      <p:boldItalic r:id="rId118"/>
    </p:embeddedFont>
    <p:embeddedFont>
      <p:font typeface="Caveat" panose="020B0604020202020204" charset="0"/>
      <p:regular r:id="rId119"/>
      <p:bold r:id="rId120"/>
    </p:embeddedFont>
    <p:embeddedFont>
      <p:font typeface="Cooper Black" panose="0208090404030B020404" pitchFamily="18" charset="0"/>
      <p:regular r:id="rId121"/>
    </p:embeddedFont>
    <p:embeddedFont>
      <p:font typeface="Footlight MT Light" panose="0204060206030A020304" pitchFamily="18" charset="0"/>
      <p:regular r:id="rId122"/>
    </p:embeddedFont>
    <p:embeddedFont>
      <p:font typeface="Georgia" panose="02040502050405020303" pitchFamily="18" charset="0"/>
      <p:regular r:id="rId123"/>
      <p:bold r:id="rId124"/>
      <p:italic r:id="rId125"/>
      <p:boldItalic r:id="rId126"/>
    </p:embeddedFont>
    <p:embeddedFont>
      <p:font typeface="Gill Sans MT" panose="020B0502020104020203" pitchFamily="34" charset="0"/>
      <p:regular r:id="rId127"/>
      <p:bold r:id="rId128"/>
      <p:italic r:id="rId129"/>
      <p:boldItalic r:id="rId130"/>
    </p:embeddedFont>
    <p:embeddedFont>
      <p:font typeface="Impact" panose="020B0806030902050204" pitchFamily="34" charset="0"/>
      <p:regular r:id="rId131"/>
    </p:embeddedFont>
    <p:embeddedFont>
      <p:font typeface="Ink Free" panose="03080402000500000000" pitchFamily="66" charset="0"/>
      <p:regular r:id="rId132"/>
    </p:embeddedFont>
    <p:embeddedFont>
      <p:font typeface="STXinwei" panose="02010800040101010101" pitchFamily="2" charset="-122"/>
      <p:regular r:id="rId1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E88A32F-6FDC-4061-A5F4-6FC397899F23}">
          <p14:sldIdLst>
            <p14:sldId id="256"/>
            <p14:sldId id="302"/>
            <p14:sldId id="257"/>
            <p14:sldId id="258"/>
            <p14:sldId id="259"/>
            <p14:sldId id="303"/>
            <p14:sldId id="260"/>
            <p14:sldId id="261"/>
            <p14:sldId id="262"/>
            <p14:sldId id="263"/>
            <p14:sldId id="264"/>
            <p14:sldId id="304"/>
            <p14:sldId id="305"/>
            <p14:sldId id="306"/>
            <p14:sldId id="307"/>
            <p14:sldId id="265"/>
            <p14:sldId id="266"/>
            <p14:sldId id="268"/>
            <p14:sldId id="267"/>
            <p14:sldId id="295"/>
            <p14:sldId id="296"/>
            <p14:sldId id="297"/>
            <p14:sldId id="298"/>
            <p14:sldId id="299"/>
            <p14:sldId id="300"/>
            <p14:sldId id="317"/>
            <p14:sldId id="318"/>
            <p14:sldId id="319"/>
            <p14:sldId id="320"/>
            <p14:sldId id="321"/>
            <p14:sldId id="322"/>
            <p14:sldId id="323"/>
            <p14:sldId id="324"/>
            <p14:sldId id="325"/>
            <p14:sldId id="326"/>
            <p14:sldId id="327"/>
            <p14:sldId id="328"/>
            <p14:sldId id="329"/>
            <p14:sldId id="310"/>
            <p14:sldId id="330"/>
            <p14:sldId id="331"/>
            <p14:sldId id="332"/>
            <p14:sldId id="338"/>
            <p14:sldId id="339"/>
            <p14:sldId id="340"/>
            <p14:sldId id="341"/>
            <p14:sldId id="342"/>
            <p14:sldId id="337"/>
            <p14:sldId id="343"/>
            <p14:sldId id="344"/>
            <p14:sldId id="345"/>
            <p14:sldId id="346"/>
            <p14:sldId id="347"/>
            <p14:sldId id="348"/>
            <p14:sldId id="349"/>
            <p14:sldId id="350"/>
            <p14:sldId id="351"/>
            <p14:sldId id="352"/>
            <p14:sldId id="353"/>
            <p14:sldId id="354"/>
            <p14:sldId id="333"/>
            <p14:sldId id="334"/>
            <p14:sldId id="312"/>
            <p14:sldId id="314"/>
            <p14:sldId id="315"/>
            <p14:sldId id="335"/>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538BD12-EAE8-4576-9333-31C1577E420B}">
  <a:tblStyle styleId="{D538BD12-EAE8-4576-9333-31C1577E420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87734F6-05E5-4954-8C8A-BEEB59E1C33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95196" autoAdjust="0"/>
  </p:normalViewPr>
  <p:slideViewPr>
    <p:cSldViewPr>
      <p:cViewPr varScale="1">
        <p:scale>
          <a:sx n="107" d="100"/>
          <a:sy n="107" d="100"/>
        </p:scale>
        <p:origin x="758" y="8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24.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font" Target="fonts/font1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9.fntdata"/><Relationship Id="rId123" Type="http://schemas.openxmlformats.org/officeDocument/2006/relationships/font" Target="fonts/font30.fntdata"/><Relationship Id="rId128" Type="http://schemas.openxmlformats.org/officeDocument/2006/relationships/font" Target="fonts/font3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0.fntdata"/><Relationship Id="rId118" Type="http://schemas.openxmlformats.org/officeDocument/2006/relationships/font" Target="fonts/font25.fntdata"/><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0.fntdata"/><Relationship Id="rId108" Type="http://schemas.openxmlformats.org/officeDocument/2006/relationships/font" Target="fonts/font15.fntdata"/><Relationship Id="rId124" Type="http://schemas.openxmlformats.org/officeDocument/2006/relationships/font" Target="fonts/font31.fntdata"/><Relationship Id="rId129" Type="http://schemas.openxmlformats.org/officeDocument/2006/relationships/font" Target="fonts/font3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21.fntdata"/><Relationship Id="rId119" Type="http://schemas.openxmlformats.org/officeDocument/2006/relationships/font" Target="fonts/font26.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37.fntdata"/><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4.fntdata"/><Relationship Id="rId104" Type="http://schemas.openxmlformats.org/officeDocument/2006/relationships/font" Target="fonts/font11.fntdata"/><Relationship Id="rId120" Type="http://schemas.openxmlformats.org/officeDocument/2006/relationships/font" Target="fonts/font27.fntdata"/><Relationship Id="rId125" Type="http://schemas.openxmlformats.org/officeDocument/2006/relationships/font" Target="fonts/font3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7.fntdata"/><Relationship Id="rId115" Type="http://schemas.openxmlformats.org/officeDocument/2006/relationships/font" Target="fonts/font22.fntdata"/><Relationship Id="rId131" Type="http://schemas.openxmlformats.org/officeDocument/2006/relationships/font" Target="fonts/font38.fntdata"/><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7.fntdata"/><Relationship Id="rId105" Type="http://schemas.openxmlformats.org/officeDocument/2006/relationships/font" Target="fonts/font12.fntdata"/><Relationship Id="rId126" Type="http://schemas.openxmlformats.org/officeDocument/2006/relationships/font" Target="fonts/font3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font" Target="fonts/font5.fntdata"/><Relationship Id="rId121" Type="http://schemas.openxmlformats.org/officeDocument/2006/relationships/font" Target="fonts/font2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23.fntdata"/><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8.fntdata"/><Relationship Id="rId132" Type="http://schemas.openxmlformats.org/officeDocument/2006/relationships/font" Target="fonts/font3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3.fntdata"/><Relationship Id="rId127" Type="http://schemas.openxmlformats.org/officeDocument/2006/relationships/font" Target="fonts/font34.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122" Type="http://schemas.openxmlformats.org/officeDocument/2006/relationships/font" Target="fonts/font29.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font" Target="fonts/font19.fntdata"/><Relationship Id="rId133" Type="http://schemas.openxmlformats.org/officeDocument/2006/relationships/font" Target="fonts/font40.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A2A426-F94C-4507-8B3D-681A05BFF9B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767D9CF-80BA-4EB3-857B-6A3609DF65F5}">
      <dgm:prSet phldrT="[Text]" custT="1"/>
      <dgm:spPr>
        <a:noFill/>
        <a:ln>
          <a:solidFill>
            <a:schemeClr val="tx1"/>
          </a:solidFill>
        </a:ln>
      </dgm:spPr>
      <dgm:t>
        <a:bodyPr/>
        <a:lstStyle/>
        <a:p>
          <a:r>
            <a:rPr lang="en-IN" sz="1600" b="1" dirty="0">
              <a:solidFill>
                <a:schemeClr val="tx1"/>
              </a:solidFill>
              <a:latin typeface="Caveat" charset="0"/>
            </a:rPr>
            <a:t>Image Formats</a:t>
          </a:r>
          <a:endParaRPr lang="en-US" sz="1600" b="1" dirty="0">
            <a:solidFill>
              <a:schemeClr val="tx1"/>
            </a:solidFill>
            <a:latin typeface="Caveat" charset="0"/>
          </a:endParaRPr>
        </a:p>
      </dgm:t>
    </dgm:pt>
    <dgm:pt modelId="{002CD5DB-2A90-4045-8A77-4A5D25C444F2}" type="parTrans" cxnId="{BF9662D3-8BDE-4F7B-9B81-B4E6EA275505}">
      <dgm:prSet/>
      <dgm:spPr/>
      <dgm:t>
        <a:bodyPr/>
        <a:lstStyle/>
        <a:p>
          <a:endParaRPr lang="en-US"/>
        </a:p>
      </dgm:t>
    </dgm:pt>
    <dgm:pt modelId="{648F5D66-DFE8-4F94-8443-AA473DE30A82}" type="sibTrans" cxnId="{BF9662D3-8BDE-4F7B-9B81-B4E6EA275505}">
      <dgm:prSet/>
      <dgm:spPr/>
      <dgm:t>
        <a:bodyPr/>
        <a:lstStyle/>
        <a:p>
          <a:endParaRPr lang="en-US"/>
        </a:p>
      </dgm:t>
    </dgm:pt>
    <dgm:pt modelId="{ECBEADC6-5C25-46AE-BA46-5D3B8BDC311A}">
      <dgm:prSet phldrT="[Text]"/>
      <dgm:spPr>
        <a:noFill/>
        <a:ln>
          <a:solidFill>
            <a:schemeClr val="tx1"/>
          </a:solidFill>
        </a:ln>
      </dgm:spPr>
      <dgm:t>
        <a:bodyPr/>
        <a:lstStyle/>
        <a:p>
          <a:r>
            <a:rPr lang="en-IN" b="1" dirty="0">
              <a:solidFill>
                <a:schemeClr val="tx1"/>
              </a:solidFill>
              <a:latin typeface="Caveat" charset="0"/>
            </a:rPr>
            <a:t>JPG(.jpg, .jpeg</a:t>
          </a:r>
          <a:r>
            <a:rPr lang="en-IN" b="1" dirty="0">
              <a:solidFill>
                <a:schemeClr val="tx1"/>
              </a:solidFill>
            </a:rPr>
            <a:t>)</a:t>
          </a:r>
          <a:endParaRPr lang="en-US" b="1" dirty="0">
            <a:solidFill>
              <a:schemeClr val="tx1"/>
            </a:solidFill>
          </a:endParaRPr>
        </a:p>
      </dgm:t>
    </dgm:pt>
    <dgm:pt modelId="{D00156D6-65F0-4C86-A501-35CF660D0DFB}" type="parTrans" cxnId="{6008AEEA-B441-48D8-B41F-DA501AAC1C82}">
      <dgm:prSet/>
      <dgm:spPr/>
      <dgm:t>
        <a:bodyPr/>
        <a:lstStyle/>
        <a:p>
          <a:endParaRPr lang="en-US"/>
        </a:p>
      </dgm:t>
    </dgm:pt>
    <dgm:pt modelId="{5BA443A8-0746-4349-BA89-4E412BB26622}" type="sibTrans" cxnId="{6008AEEA-B441-48D8-B41F-DA501AAC1C82}">
      <dgm:prSet/>
      <dgm:spPr/>
      <dgm:t>
        <a:bodyPr/>
        <a:lstStyle/>
        <a:p>
          <a:endParaRPr lang="en-US"/>
        </a:p>
      </dgm:t>
    </dgm:pt>
    <dgm:pt modelId="{5FE90262-8B2F-4567-84F5-2D2B934C28BF}">
      <dgm:prSet phldrT="[Text]"/>
      <dgm:spPr>
        <a:noFill/>
        <a:ln>
          <a:solidFill>
            <a:schemeClr val="tx1"/>
          </a:solidFill>
        </a:ln>
      </dgm:spPr>
      <dgm:t>
        <a:bodyPr/>
        <a:lstStyle/>
        <a:p>
          <a:r>
            <a:rPr lang="en-IN" b="1" dirty="0">
              <a:solidFill>
                <a:schemeClr val="tx1"/>
              </a:solidFill>
              <a:latin typeface="Caveat" charset="0"/>
            </a:rPr>
            <a:t>PNG(.</a:t>
          </a:r>
          <a:r>
            <a:rPr lang="en-IN" b="1" dirty="0" err="1">
              <a:solidFill>
                <a:schemeClr val="tx1"/>
              </a:solidFill>
              <a:latin typeface="Caveat" charset="0"/>
            </a:rPr>
            <a:t>png</a:t>
          </a:r>
          <a:r>
            <a:rPr lang="en-IN" b="1" dirty="0">
              <a:solidFill>
                <a:schemeClr val="tx1"/>
              </a:solidFill>
              <a:latin typeface="Caveat" charset="0"/>
            </a:rPr>
            <a:t>)</a:t>
          </a:r>
          <a:endParaRPr lang="en-US" b="1" dirty="0">
            <a:solidFill>
              <a:schemeClr val="tx1"/>
            </a:solidFill>
            <a:latin typeface="Caveat" charset="0"/>
          </a:endParaRPr>
        </a:p>
      </dgm:t>
    </dgm:pt>
    <dgm:pt modelId="{C9C1D2E0-A906-42C6-A98B-90A8C63944FC}" type="parTrans" cxnId="{D3859B3F-9683-406F-B24C-84458E05A0A3}">
      <dgm:prSet/>
      <dgm:spPr/>
      <dgm:t>
        <a:bodyPr/>
        <a:lstStyle/>
        <a:p>
          <a:endParaRPr lang="en-US"/>
        </a:p>
      </dgm:t>
    </dgm:pt>
    <dgm:pt modelId="{5FFB976F-00DD-49D9-B506-796CF5993624}" type="sibTrans" cxnId="{D3859B3F-9683-406F-B24C-84458E05A0A3}">
      <dgm:prSet/>
      <dgm:spPr/>
      <dgm:t>
        <a:bodyPr/>
        <a:lstStyle/>
        <a:p>
          <a:endParaRPr lang="en-US"/>
        </a:p>
      </dgm:t>
    </dgm:pt>
    <dgm:pt modelId="{9AB71D65-040C-4F3C-A1EB-23EC03D170BA}">
      <dgm:prSet phldrT="[Text]"/>
      <dgm:spPr>
        <a:noFill/>
        <a:ln>
          <a:solidFill>
            <a:schemeClr val="tx1"/>
          </a:solidFill>
        </a:ln>
      </dgm:spPr>
      <dgm:t>
        <a:bodyPr/>
        <a:lstStyle/>
        <a:p>
          <a:r>
            <a:rPr lang="en-IN" b="1" dirty="0">
              <a:solidFill>
                <a:schemeClr val="tx1"/>
              </a:solidFill>
              <a:latin typeface="Caveat" charset="0"/>
            </a:rPr>
            <a:t>TIFF(.</a:t>
          </a:r>
          <a:r>
            <a:rPr lang="en-IN" b="1" dirty="0" err="1">
              <a:solidFill>
                <a:schemeClr val="tx1"/>
              </a:solidFill>
              <a:latin typeface="Caveat" charset="0"/>
            </a:rPr>
            <a:t>tif</a:t>
          </a:r>
          <a:r>
            <a:rPr lang="en-IN" b="1" dirty="0">
              <a:solidFill>
                <a:schemeClr val="tx1"/>
              </a:solidFill>
              <a:latin typeface="Caveat" charset="0"/>
            </a:rPr>
            <a:t>)</a:t>
          </a:r>
          <a:endParaRPr lang="en-US" b="1" dirty="0">
            <a:solidFill>
              <a:schemeClr val="tx1"/>
            </a:solidFill>
            <a:latin typeface="Caveat" charset="0"/>
          </a:endParaRPr>
        </a:p>
      </dgm:t>
    </dgm:pt>
    <dgm:pt modelId="{E20F9B1C-A075-43F0-8E03-5C16D15B2644}" type="parTrans" cxnId="{C98891E3-368D-49AE-87ED-7D4820346DB4}">
      <dgm:prSet/>
      <dgm:spPr/>
      <dgm:t>
        <a:bodyPr/>
        <a:lstStyle/>
        <a:p>
          <a:endParaRPr lang="en-US"/>
        </a:p>
      </dgm:t>
    </dgm:pt>
    <dgm:pt modelId="{83915B73-128A-4AA4-A952-C247A07B58D2}" type="sibTrans" cxnId="{C98891E3-368D-49AE-87ED-7D4820346DB4}">
      <dgm:prSet/>
      <dgm:spPr/>
      <dgm:t>
        <a:bodyPr/>
        <a:lstStyle/>
        <a:p>
          <a:endParaRPr lang="en-US"/>
        </a:p>
      </dgm:t>
    </dgm:pt>
    <dgm:pt modelId="{DDBDAEDA-EF16-49FA-9573-3B313DACD37F}">
      <dgm:prSet/>
      <dgm:spPr>
        <a:noFill/>
        <a:ln>
          <a:solidFill>
            <a:schemeClr val="tx1"/>
          </a:solidFill>
        </a:ln>
      </dgm:spPr>
      <dgm:t>
        <a:bodyPr/>
        <a:lstStyle/>
        <a:p>
          <a:r>
            <a:rPr lang="en-IN" b="1" dirty="0">
              <a:solidFill>
                <a:schemeClr val="tx1"/>
              </a:solidFill>
              <a:latin typeface="Caveat" charset="0"/>
            </a:rPr>
            <a:t>BITMAP(.bmp)</a:t>
          </a:r>
          <a:endParaRPr lang="en-US" b="1" dirty="0">
            <a:solidFill>
              <a:schemeClr val="tx1"/>
            </a:solidFill>
            <a:latin typeface="Caveat" charset="0"/>
          </a:endParaRPr>
        </a:p>
      </dgm:t>
    </dgm:pt>
    <dgm:pt modelId="{411B0606-C539-485E-8E61-22D6F3DD629D}" type="parTrans" cxnId="{0F7CE086-D5E8-40C5-8F74-80D1773CE66B}">
      <dgm:prSet/>
      <dgm:spPr/>
      <dgm:t>
        <a:bodyPr/>
        <a:lstStyle/>
        <a:p>
          <a:endParaRPr lang="en-US"/>
        </a:p>
      </dgm:t>
    </dgm:pt>
    <dgm:pt modelId="{CCEAC35A-FBB0-4E16-BE5A-50630039C389}" type="sibTrans" cxnId="{0F7CE086-D5E8-40C5-8F74-80D1773CE66B}">
      <dgm:prSet/>
      <dgm:spPr/>
      <dgm:t>
        <a:bodyPr/>
        <a:lstStyle/>
        <a:p>
          <a:endParaRPr lang="en-US"/>
        </a:p>
      </dgm:t>
    </dgm:pt>
    <dgm:pt modelId="{0F3A319E-BC5D-42F6-97F2-0CE7FFDBB065}">
      <dgm:prSet/>
      <dgm:spPr>
        <a:noFill/>
        <a:ln>
          <a:solidFill>
            <a:schemeClr val="tx1"/>
          </a:solidFill>
        </a:ln>
      </dgm:spPr>
      <dgm:t>
        <a:bodyPr/>
        <a:lstStyle/>
        <a:p>
          <a:r>
            <a:rPr lang="en-IN" b="1" dirty="0">
              <a:solidFill>
                <a:schemeClr val="tx1"/>
              </a:solidFill>
              <a:latin typeface="Caveat" charset="0"/>
            </a:rPr>
            <a:t>RAW</a:t>
          </a:r>
          <a:endParaRPr lang="en-US" b="1" dirty="0">
            <a:solidFill>
              <a:schemeClr val="tx1"/>
            </a:solidFill>
            <a:latin typeface="Caveat" charset="0"/>
          </a:endParaRPr>
        </a:p>
      </dgm:t>
    </dgm:pt>
    <dgm:pt modelId="{624A8EC1-369C-47C5-9D54-479A652E1966}" type="parTrans" cxnId="{DA41BA91-44D8-4B20-9677-D37452E1F000}">
      <dgm:prSet/>
      <dgm:spPr/>
      <dgm:t>
        <a:bodyPr/>
        <a:lstStyle/>
        <a:p>
          <a:endParaRPr lang="en-US"/>
        </a:p>
      </dgm:t>
    </dgm:pt>
    <dgm:pt modelId="{422E71C2-BC0F-4905-AA38-07C3A7123F16}" type="sibTrans" cxnId="{DA41BA91-44D8-4B20-9677-D37452E1F000}">
      <dgm:prSet/>
      <dgm:spPr/>
      <dgm:t>
        <a:bodyPr/>
        <a:lstStyle/>
        <a:p>
          <a:endParaRPr lang="en-US"/>
        </a:p>
      </dgm:t>
    </dgm:pt>
    <dgm:pt modelId="{1F9CBC37-583D-49AF-8632-1A40CEB627C0}" type="pres">
      <dgm:prSet presAssocID="{0FA2A426-F94C-4507-8B3D-681A05BFF9B8}" presName="hierChild1" presStyleCnt="0">
        <dgm:presLayoutVars>
          <dgm:orgChart val="1"/>
          <dgm:chPref val="1"/>
          <dgm:dir/>
          <dgm:animOne val="branch"/>
          <dgm:animLvl val="lvl"/>
          <dgm:resizeHandles/>
        </dgm:presLayoutVars>
      </dgm:prSet>
      <dgm:spPr/>
    </dgm:pt>
    <dgm:pt modelId="{FE875971-5671-4BBE-A98C-A27562EB3AC1}" type="pres">
      <dgm:prSet presAssocID="{3767D9CF-80BA-4EB3-857B-6A3609DF65F5}" presName="hierRoot1" presStyleCnt="0">
        <dgm:presLayoutVars>
          <dgm:hierBranch val="init"/>
        </dgm:presLayoutVars>
      </dgm:prSet>
      <dgm:spPr/>
    </dgm:pt>
    <dgm:pt modelId="{666F2412-925A-476A-A61A-766E2C3C4FC1}" type="pres">
      <dgm:prSet presAssocID="{3767D9CF-80BA-4EB3-857B-6A3609DF65F5}" presName="rootComposite1" presStyleCnt="0"/>
      <dgm:spPr/>
    </dgm:pt>
    <dgm:pt modelId="{7EF1B586-5271-4F86-9560-50498B265760}" type="pres">
      <dgm:prSet presAssocID="{3767D9CF-80BA-4EB3-857B-6A3609DF65F5}" presName="rootText1" presStyleLbl="node0" presStyleIdx="0" presStyleCnt="1">
        <dgm:presLayoutVars>
          <dgm:chPref val="3"/>
        </dgm:presLayoutVars>
      </dgm:prSet>
      <dgm:spPr>
        <a:prstGeom prst="ellipse">
          <a:avLst/>
        </a:prstGeom>
      </dgm:spPr>
    </dgm:pt>
    <dgm:pt modelId="{57B0D9FE-B75A-48A7-9A52-A8B3929C4BD6}" type="pres">
      <dgm:prSet presAssocID="{3767D9CF-80BA-4EB3-857B-6A3609DF65F5}" presName="rootConnector1" presStyleLbl="node1" presStyleIdx="0" presStyleCnt="0"/>
      <dgm:spPr/>
    </dgm:pt>
    <dgm:pt modelId="{D9539D30-A1E2-423D-A69A-DC40AF4B9ADB}" type="pres">
      <dgm:prSet presAssocID="{3767D9CF-80BA-4EB3-857B-6A3609DF65F5}" presName="hierChild2" presStyleCnt="0"/>
      <dgm:spPr/>
    </dgm:pt>
    <dgm:pt modelId="{FFCA7FD0-E37E-497E-8721-0D1DC5B98E02}" type="pres">
      <dgm:prSet presAssocID="{D00156D6-65F0-4C86-A501-35CF660D0DFB}" presName="Name37" presStyleLbl="parChTrans1D2" presStyleIdx="0" presStyleCnt="5"/>
      <dgm:spPr/>
    </dgm:pt>
    <dgm:pt modelId="{7BB28513-BF55-439F-9339-1B4CC9561850}" type="pres">
      <dgm:prSet presAssocID="{ECBEADC6-5C25-46AE-BA46-5D3B8BDC311A}" presName="hierRoot2" presStyleCnt="0">
        <dgm:presLayoutVars>
          <dgm:hierBranch val="init"/>
        </dgm:presLayoutVars>
      </dgm:prSet>
      <dgm:spPr/>
    </dgm:pt>
    <dgm:pt modelId="{20F6B30F-4677-47DC-842D-CC1EAA1B6A32}" type="pres">
      <dgm:prSet presAssocID="{ECBEADC6-5C25-46AE-BA46-5D3B8BDC311A}" presName="rootComposite" presStyleCnt="0"/>
      <dgm:spPr/>
    </dgm:pt>
    <dgm:pt modelId="{79368F0F-894F-4DFB-8666-ACA0A556589F}" type="pres">
      <dgm:prSet presAssocID="{ECBEADC6-5C25-46AE-BA46-5D3B8BDC311A}" presName="rootText" presStyleLbl="node2" presStyleIdx="0" presStyleCnt="5">
        <dgm:presLayoutVars>
          <dgm:chPref val="3"/>
        </dgm:presLayoutVars>
      </dgm:prSet>
      <dgm:spPr>
        <a:prstGeom prst="ellipse">
          <a:avLst/>
        </a:prstGeom>
      </dgm:spPr>
    </dgm:pt>
    <dgm:pt modelId="{3011C604-11B1-40A1-ADB4-2AE33D066472}" type="pres">
      <dgm:prSet presAssocID="{ECBEADC6-5C25-46AE-BA46-5D3B8BDC311A}" presName="rootConnector" presStyleLbl="node2" presStyleIdx="0" presStyleCnt="5"/>
      <dgm:spPr/>
    </dgm:pt>
    <dgm:pt modelId="{EF1C3262-DD49-4541-B5C6-7CA6E84CC83F}" type="pres">
      <dgm:prSet presAssocID="{ECBEADC6-5C25-46AE-BA46-5D3B8BDC311A}" presName="hierChild4" presStyleCnt="0"/>
      <dgm:spPr/>
    </dgm:pt>
    <dgm:pt modelId="{8F2FA532-7096-40BC-92DC-CBDDD5D96EFA}" type="pres">
      <dgm:prSet presAssocID="{ECBEADC6-5C25-46AE-BA46-5D3B8BDC311A}" presName="hierChild5" presStyleCnt="0"/>
      <dgm:spPr/>
    </dgm:pt>
    <dgm:pt modelId="{21EE41AA-4457-416A-A8E8-D6646F2741F7}" type="pres">
      <dgm:prSet presAssocID="{C9C1D2E0-A906-42C6-A98B-90A8C63944FC}" presName="Name37" presStyleLbl="parChTrans1D2" presStyleIdx="1" presStyleCnt="5"/>
      <dgm:spPr/>
    </dgm:pt>
    <dgm:pt modelId="{EB7F384C-9AAE-4A17-9EBF-5955450C6E16}" type="pres">
      <dgm:prSet presAssocID="{5FE90262-8B2F-4567-84F5-2D2B934C28BF}" presName="hierRoot2" presStyleCnt="0">
        <dgm:presLayoutVars>
          <dgm:hierBranch val="init"/>
        </dgm:presLayoutVars>
      </dgm:prSet>
      <dgm:spPr/>
    </dgm:pt>
    <dgm:pt modelId="{407722ED-CC39-46A2-A6B5-AD2F6C62021C}" type="pres">
      <dgm:prSet presAssocID="{5FE90262-8B2F-4567-84F5-2D2B934C28BF}" presName="rootComposite" presStyleCnt="0"/>
      <dgm:spPr/>
    </dgm:pt>
    <dgm:pt modelId="{430BDAD9-98EC-45F0-B5EA-99C97D8ECB4F}" type="pres">
      <dgm:prSet presAssocID="{5FE90262-8B2F-4567-84F5-2D2B934C28BF}" presName="rootText" presStyleLbl="node2" presStyleIdx="1" presStyleCnt="5">
        <dgm:presLayoutVars>
          <dgm:chPref val="3"/>
        </dgm:presLayoutVars>
      </dgm:prSet>
      <dgm:spPr>
        <a:prstGeom prst="ellipse">
          <a:avLst/>
        </a:prstGeom>
      </dgm:spPr>
    </dgm:pt>
    <dgm:pt modelId="{EF84913D-9EE3-437D-800B-7CFDFF338F0E}" type="pres">
      <dgm:prSet presAssocID="{5FE90262-8B2F-4567-84F5-2D2B934C28BF}" presName="rootConnector" presStyleLbl="node2" presStyleIdx="1" presStyleCnt="5"/>
      <dgm:spPr/>
    </dgm:pt>
    <dgm:pt modelId="{D3C26C04-D5B9-4E7D-BBCA-77299CE30486}" type="pres">
      <dgm:prSet presAssocID="{5FE90262-8B2F-4567-84F5-2D2B934C28BF}" presName="hierChild4" presStyleCnt="0"/>
      <dgm:spPr/>
    </dgm:pt>
    <dgm:pt modelId="{A9C11CA6-1738-4FA1-BA36-885F62689C96}" type="pres">
      <dgm:prSet presAssocID="{5FE90262-8B2F-4567-84F5-2D2B934C28BF}" presName="hierChild5" presStyleCnt="0"/>
      <dgm:spPr/>
    </dgm:pt>
    <dgm:pt modelId="{084F8867-1AF4-479D-990D-5916DBD13E59}" type="pres">
      <dgm:prSet presAssocID="{E20F9B1C-A075-43F0-8E03-5C16D15B2644}" presName="Name37" presStyleLbl="parChTrans1D2" presStyleIdx="2" presStyleCnt="5"/>
      <dgm:spPr/>
    </dgm:pt>
    <dgm:pt modelId="{22206FA2-1EF0-42E1-8316-D963D8973F1A}" type="pres">
      <dgm:prSet presAssocID="{9AB71D65-040C-4F3C-A1EB-23EC03D170BA}" presName="hierRoot2" presStyleCnt="0">
        <dgm:presLayoutVars>
          <dgm:hierBranch val="init"/>
        </dgm:presLayoutVars>
      </dgm:prSet>
      <dgm:spPr/>
    </dgm:pt>
    <dgm:pt modelId="{C5F373CF-3383-4B55-920F-334592A081DB}" type="pres">
      <dgm:prSet presAssocID="{9AB71D65-040C-4F3C-A1EB-23EC03D170BA}" presName="rootComposite" presStyleCnt="0"/>
      <dgm:spPr/>
    </dgm:pt>
    <dgm:pt modelId="{15CA683D-7D70-43D0-AC0A-EB6A839FB1FF}" type="pres">
      <dgm:prSet presAssocID="{9AB71D65-040C-4F3C-A1EB-23EC03D170BA}" presName="rootText" presStyleLbl="node2" presStyleIdx="2" presStyleCnt="5">
        <dgm:presLayoutVars>
          <dgm:chPref val="3"/>
        </dgm:presLayoutVars>
      </dgm:prSet>
      <dgm:spPr>
        <a:prstGeom prst="ellipse">
          <a:avLst/>
        </a:prstGeom>
      </dgm:spPr>
    </dgm:pt>
    <dgm:pt modelId="{084E80BB-23B9-4A88-8B6E-B1CF0DE7E70E}" type="pres">
      <dgm:prSet presAssocID="{9AB71D65-040C-4F3C-A1EB-23EC03D170BA}" presName="rootConnector" presStyleLbl="node2" presStyleIdx="2" presStyleCnt="5"/>
      <dgm:spPr/>
    </dgm:pt>
    <dgm:pt modelId="{BE33BD37-1308-44F2-9102-EA038EDE90ED}" type="pres">
      <dgm:prSet presAssocID="{9AB71D65-040C-4F3C-A1EB-23EC03D170BA}" presName="hierChild4" presStyleCnt="0"/>
      <dgm:spPr/>
    </dgm:pt>
    <dgm:pt modelId="{B990BA4F-BE85-4BBE-B1D8-0812921FB776}" type="pres">
      <dgm:prSet presAssocID="{9AB71D65-040C-4F3C-A1EB-23EC03D170BA}" presName="hierChild5" presStyleCnt="0"/>
      <dgm:spPr/>
    </dgm:pt>
    <dgm:pt modelId="{EE4D4210-4BEB-412F-B108-44E5B7C7A065}" type="pres">
      <dgm:prSet presAssocID="{411B0606-C539-485E-8E61-22D6F3DD629D}" presName="Name37" presStyleLbl="parChTrans1D2" presStyleIdx="3" presStyleCnt="5"/>
      <dgm:spPr/>
    </dgm:pt>
    <dgm:pt modelId="{06F5A87F-8364-4391-8248-EFED8EE8354A}" type="pres">
      <dgm:prSet presAssocID="{DDBDAEDA-EF16-49FA-9573-3B313DACD37F}" presName="hierRoot2" presStyleCnt="0">
        <dgm:presLayoutVars>
          <dgm:hierBranch val="init"/>
        </dgm:presLayoutVars>
      </dgm:prSet>
      <dgm:spPr/>
    </dgm:pt>
    <dgm:pt modelId="{C35E81DD-3DCF-4C24-8DC3-15BB243CCC55}" type="pres">
      <dgm:prSet presAssocID="{DDBDAEDA-EF16-49FA-9573-3B313DACD37F}" presName="rootComposite" presStyleCnt="0"/>
      <dgm:spPr/>
    </dgm:pt>
    <dgm:pt modelId="{B51E2E85-B959-4A51-83C8-985802F50AEC}" type="pres">
      <dgm:prSet presAssocID="{DDBDAEDA-EF16-49FA-9573-3B313DACD37F}" presName="rootText" presStyleLbl="node2" presStyleIdx="3" presStyleCnt="5">
        <dgm:presLayoutVars>
          <dgm:chPref val="3"/>
        </dgm:presLayoutVars>
      </dgm:prSet>
      <dgm:spPr>
        <a:prstGeom prst="ellipse">
          <a:avLst/>
        </a:prstGeom>
      </dgm:spPr>
    </dgm:pt>
    <dgm:pt modelId="{0EF786BC-8560-4003-80E1-A37E2BBA8C31}" type="pres">
      <dgm:prSet presAssocID="{DDBDAEDA-EF16-49FA-9573-3B313DACD37F}" presName="rootConnector" presStyleLbl="node2" presStyleIdx="3" presStyleCnt="5"/>
      <dgm:spPr/>
    </dgm:pt>
    <dgm:pt modelId="{50754224-9097-4982-876A-770E1B9604C0}" type="pres">
      <dgm:prSet presAssocID="{DDBDAEDA-EF16-49FA-9573-3B313DACD37F}" presName="hierChild4" presStyleCnt="0"/>
      <dgm:spPr/>
    </dgm:pt>
    <dgm:pt modelId="{EFEF1D66-561F-458B-88A4-8139F248BFFF}" type="pres">
      <dgm:prSet presAssocID="{DDBDAEDA-EF16-49FA-9573-3B313DACD37F}" presName="hierChild5" presStyleCnt="0"/>
      <dgm:spPr/>
    </dgm:pt>
    <dgm:pt modelId="{F87A13A4-AACF-4452-B3D3-3875956D79B3}" type="pres">
      <dgm:prSet presAssocID="{624A8EC1-369C-47C5-9D54-479A652E1966}" presName="Name37" presStyleLbl="parChTrans1D2" presStyleIdx="4" presStyleCnt="5"/>
      <dgm:spPr/>
    </dgm:pt>
    <dgm:pt modelId="{535F38E9-EEC1-4A98-AE0F-7DC3178CE620}" type="pres">
      <dgm:prSet presAssocID="{0F3A319E-BC5D-42F6-97F2-0CE7FFDBB065}" presName="hierRoot2" presStyleCnt="0">
        <dgm:presLayoutVars>
          <dgm:hierBranch val="init"/>
        </dgm:presLayoutVars>
      </dgm:prSet>
      <dgm:spPr/>
    </dgm:pt>
    <dgm:pt modelId="{03E9603F-5F2E-4025-A29C-4DEBA176E931}" type="pres">
      <dgm:prSet presAssocID="{0F3A319E-BC5D-42F6-97F2-0CE7FFDBB065}" presName="rootComposite" presStyleCnt="0"/>
      <dgm:spPr/>
    </dgm:pt>
    <dgm:pt modelId="{439F1D94-B50B-4252-8DE1-BCE147A38829}" type="pres">
      <dgm:prSet presAssocID="{0F3A319E-BC5D-42F6-97F2-0CE7FFDBB065}" presName="rootText" presStyleLbl="node2" presStyleIdx="4" presStyleCnt="5">
        <dgm:presLayoutVars>
          <dgm:chPref val="3"/>
        </dgm:presLayoutVars>
      </dgm:prSet>
      <dgm:spPr>
        <a:prstGeom prst="ellipse">
          <a:avLst/>
        </a:prstGeom>
      </dgm:spPr>
    </dgm:pt>
    <dgm:pt modelId="{C447D11D-27FB-40D6-98FF-C534AC899B18}" type="pres">
      <dgm:prSet presAssocID="{0F3A319E-BC5D-42F6-97F2-0CE7FFDBB065}" presName="rootConnector" presStyleLbl="node2" presStyleIdx="4" presStyleCnt="5"/>
      <dgm:spPr/>
    </dgm:pt>
    <dgm:pt modelId="{7A33E242-FF5E-42C8-9B86-626752EC9E48}" type="pres">
      <dgm:prSet presAssocID="{0F3A319E-BC5D-42F6-97F2-0CE7FFDBB065}" presName="hierChild4" presStyleCnt="0"/>
      <dgm:spPr/>
    </dgm:pt>
    <dgm:pt modelId="{8747C527-262B-4E38-A637-42C4635CD41E}" type="pres">
      <dgm:prSet presAssocID="{0F3A319E-BC5D-42F6-97F2-0CE7FFDBB065}" presName="hierChild5" presStyleCnt="0"/>
      <dgm:spPr/>
    </dgm:pt>
    <dgm:pt modelId="{DF96FE0E-A51D-4841-9970-71BF0C332126}" type="pres">
      <dgm:prSet presAssocID="{3767D9CF-80BA-4EB3-857B-6A3609DF65F5}" presName="hierChild3" presStyleCnt="0"/>
      <dgm:spPr/>
    </dgm:pt>
  </dgm:ptLst>
  <dgm:cxnLst>
    <dgm:cxn modelId="{260A9314-9C08-4693-97ED-B574CDC2EDF9}" type="presOf" srcId="{E20F9B1C-A075-43F0-8E03-5C16D15B2644}" destId="{084F8867-1AF4-479D-990D-5916DBD13E59}" srcOrd="0" destOrd="0" presId="urn:microsoft.com/office/officeart/2005/8/layout/orgChart1"/>
    <dgm:cxn modelId="{65302718-05B9-4376-AEE2-0B33290D4910}" type="presOf" srcId="{0F3A319E-BC5D-42F6-97F2-0CE7FFDBB065}" destId="{C447D11D-27FB-40D6-98FF-C534AC899B18}" srcOrd="1" destOrd="0" presId="urn:microsoft.com/office/officeart/2005/8/layout/orgChart1"/>
    <dgm:cxn modelId="{DEF11E2A-A6C8-47BD-84E6-F66A2DCC3661}" type="presOf" srcId="{5FE90262-8B2F-4567-84F5-2D2B934C28BF}" destId="{430BDAD9-98EC-45F0-B5EA-99C97D8ECB4F}" srcOrd="0" destOrd="0" presId="urn:microsoft.com/office/officeart/2005/8/layout/orgChart1"/>
    <dgm:cxn modelId="{3683DB32-F260-469C-9408-16B8DEAE8424}" type="presOf" srcId="{DDBDAEDA-EF16-49FA-9573-3B313DACD37F}" destId="{B51E2E85-B959-4A51-83C8-985802F50AEC}" srcOrd="0" destOrd="0" presId="urn:microsoft.com/office/officeart/2005/8/layout/orgChart1"/>
    <dgm:cxn modelId="{D3859B3F-9683-406F-B24C-84458E05A0A3}" srcId="{3767D9CF-80BA-4EB3-857B-6A3609DF65F5}" destId="{5FE90262-8B2F-4567-84F5-2D2B934C28BF}" srcOrd="1" destOrd="0" parTransId="{C9C1D2E0-A906-42C6-A98B-90A8C63944FC}" sibTransId="{5FFB976F-00DD-49D9-B506-796CF5993624}"/>
    <dgm:cxn modelId="{51545661-92DD-4C98-8B83-1A4466D04FEC}" type="presOf" srcId="{0FA2A426-F94C-4507-8B3D-681A05BFF9B8}" destId="{1F9CBC37-583D-49AF-8632-1A40CEB627C0}" srcOrd="0" destOrd="0" presId="urn:microsoft.com/office/officeart/2005/8/layout/orgChart1"/>
    <dgm:cxn modelId="{8644E645-B12A-4ACE-AB3B-98B9326415D3}" type="presOf" srcId="{DDBDAEDA-EF16-49FA-9573-3B313DACD37F}" destId="{0EF786BC-8560-4003-80E1-A37E2BBA8C31}" srcOrd="1" destOrd="0" presId="urn:microsoft.com/office/officeart/2005/8/layout/orgChart1"/>
    <dgm:cxn modelId="{6A8DFD53-5FA4-42D3-B4E2-F3E46F75F65E}" type="presOf" srcId="{411B0606-C539-485E-8E61-22D6F3DD629D}" destId="{EE4D4210-4BEB-412F-B108-44E5B7C7A065}" srcOrd="0" destOrd="0" presId="urn:microsoft.com/office/officeart/2005/8/layout/orgChart1"/>
    <dgm:cxn modelId="{A2F3D455-28D3-4B26-8521-8AC41CE2374D}" type="presOf" srcId="{D00156D6-65F0-4C86-A501-35CF660D0DFB}" destId="{FFCA7FD0-E37E-497E-8721-0D1DC5B98E02}" srcOrd="0" destOrd="0" presId="urn:microsoft.com/office/officeart/2005/8/layout/orgChart1"/>
    <dgm:cxn modelId="{DFCC8279-A19A-43DE-8094-9C615FD20ABA}" type="presOf" srcId="{9AB71D65-040C-4F3C-A1EB-23EC03D170BA}" destId="{084E80BB-23B9-4A88-8B6E-B1CF0DE7E70E}" srcOrd="1" destOrd="0" presId="urn:microsoft.com/office/officeart/2005/8/layout/orgChart1"/>
    <dgm:cxn modelId="{0F7CE086-D5E8-40C5-8F74-80D1773CE66B}" srcId="{3767D9CF-80BA-4EB3-857B-6A3609DF65F5}" destId="{DDBDAEDA-EF16-49FA-9573-3B313DACD37F}" srcOrd="3" destOrd="0" parTransId="{411B0606-C539-485E-8E61-22D6F3DD629D}" sibTransId="{CCEAC35A-FBB0-4E16-BE5A-50630039C389}"/>
    <dgm:cxn modelId="{B4889F8C-FD30-4477-9CED-1C6EE86528AC}" type="presOf" srcId="{0F3A319E-BC5D-42F6-97F2-0CE7FFDBB065}" destId="{439F1D94-B50B-4252-8DE1-BCE147A38829}" srcOrd="0" destOrd="0" presId="urn:microsoft.com/office/officeart/2005/8/layout/orgChart1"/>
    <dgm:cxn modelId="{DA41BA91-44D8-4B20-9677-D37452E1F000}" srcId="{3767D9CF-80BA-4EB3-857B-6A3609DF65F5}" destId="{0F3A319E-BC5D-42F6-97F2-0CE7FFDBB065}" srcOrd="4" destOrd="0" parTransId="{624A8EC1-369C-47C5-9D54-479A652E1966}" sibTransId="{422E71C2-BC0F-4905-AA38-07C3A7123F16}"/>
    <dgm:cxn modelId="{FE686395-858F-491D-8AE6-794F2B21369B}" type="presOf" srcId="{ECBEADC6-5C25-46AE-BA46-5D3B8BDC311A}" destId="{3011C604-11B1-40A1-ADB4-2AE33D066472}" srcOrd="1" destOrd="0" presId="urn:microsoft.com/office/officeart/2005/8/layout/orgChart1"/>
    <dgm:cxn modelId="{A23366A1-7D8D-4A48-8B5C-969AD2A29831}" type="presOf" srcId="{C9C1D2E0-A906-42C6-A98B-90A8C63944FC}" destId="{21EE41AA-4457-416A-A8E8-D6646F2741F7}" srcOrd="0" destOrd="0" presId="urn:microsoft.com/office/officeart/2005/8/layout/orgChart1"/>
    <dgm:cxn modelId="{7082FBA1-FBD9-4A99-A18E-07273130F0FB}" type="presOf" srcId="{3767D9CF-80BA-4EB3-857B-6A3609DF65F5}" destId="{7EF1B586-5271-4F86-9560-50498B265760}" srcOrd="0" destOrd="0" presId="urn:microsoft.com/office/officeart/2005/8/layout/orgChart1"/>
    <dgm:cxn modelId="{67C9B0B1-A619-4B67-BC4B-3D5FB3A81E56}" type="presOf" srcId="{ECBEADC6-5C25-46AE-BA46-5D3B8BDC311A}" destId="{79368F0F-894F-4DFB-8666-ACA0A556589F}" srcOrd="0" destOrd="0" presId="urn:microsoft.com/office/officeart/2005/8/layout/orgChart1"/>
    <dgm:cxn modelId="{2E0F3BB5-3B07-403B-95A2-66EAD8D8D775}" type="presOf" srcId="{9AB71D65-040C-4F3C-A1EB-23EC03D170BA}" destId="{15CA683D-7D70-43D0-AC0A-EB6A839FB1FF}" srcOrd="0" destOrd="0" presId="urn:microsoft.com/office/officeart/2005/8/layout/orgChart1"/>
    <dgm:cxn modelId="{E6AEC2CA-ACDC-4640-A1F4-10FD2FAAAC4F}" type="presOf" srcId="{5FE90262-8B2F-4567-84F5-2D2B934C28BF}" destId="{EF84913D-9EE3-437D-800B-7CFDFF338F0E}" srcOrd="1" destOrd="0" presId="urn:microsoft.com/office/officeart/2005/8/layout/orgChart1"/>
    <dgm:cxn modelId="{56C66ECC-4ED2-4C74-855E-E7724A6FAAED}" type="presOf" srcId="{624A8EC1-369C-47C5-9D54-479A652E1966}" destId="{F87A13A4-AACF-4452-B3D3-3875956D79B3}" srcOrd="0" destOrd="0" presId="urn:microsoft.com/office/officeart/2005/8/layout/orgChart1"/>
    <dgm:cxn modelId="{BF9662D3-8BDE-4F7B-9B81-B4E6EA275505}" srcId="{0FA2A426-F94C-4507-8B3D-681A05BFF9B8}" destId="{3767D9CF-80BA-4EB3-857B-6A3609DF65F5}" srcOrd="0" destOrd="0" parTransId="{002CD5DB-2A90-4045-8A77-4A5D25C444F2}" sibTransId="{648F5D66-DFE8-4F94-8443-AA473DE30A82}"/>
    <dgm:cxn modelId="{C98891E3-368D-49AE-87ED-7D4820346DB4}" srcId="{3767D9CF-80BA-4EB3-857B-6A3609DF65F5}" destId="{9AB71D65-040C-4F3C-A1EB-23EC03D170BA}" srcOrd="2" destOrd="0" parTransId="{E20F9B1C-A075-43F0-8E03-5C16D15B2644}" sibTransId="{83915B73-128A-4AA4-A952-C247A07B58D2}"/>
    <dgm:cxn modelId="{C0F799E4-5709-4703-BFDA-C9D51130D315}" type="presOf" srcId="{3767D9CF-80BA-4EB3-857B-6A3609DF65F5}" destId="{57B0D9FE-B75A-48A7-9A52-A8B3929C4BD6}" srcOrd="1" destOrd="0" presId="urn:microsoft.com/office/officeart/2005/8/layout/orgChart1"/>
    <dgm:cxn modelId="{6008AEEA-B441-48D8-B41F-DA501AAC1C82}" srcId="{3767D9CF-80BA-4EB3-857B-6A3609DF65F5}" destId="{ECBEADC6-5C25-46AE-BA46-5D3B8BDC311A}" srcOrd="0" destOrd="0" parTransId="{D00156D6-65F0-4C86-A501-35CF660D0DFB}" sibTransId="{5BA443A8-0746-4349-BA89-4E412BB26622}"/>
    <dgm:cxn modelId="{9F8A9F74-2128-4ACB-AA0F-E2193363E9E1}" type="presParOf" srcId="{1F9CBC37-583D-49AF-8632-1A40CEB627C0}" destId="{FE875971-5671-4BBE-A98C-A27562EB3AC1}" srcOrd="0" destOrd="0" presId="urn:microsoft.com/office/officeart/2005/8/layout/orgChart1"/>
    <dgm:cxn modelId="{A55B4693-A1F0-42D0-A4D6-33CFE7364D92}" type="presParOf" srcId="{FE875971-5671-4BBE-A98C-A27562EB3AC1}" destId="{666F2412-925A-476A-A61A-766E2C3C4FC1}" srcOrd="0" destOrd="0" presId="urn:microsoft.com/office/officeart/2005/8/layout/orgChart1"/>
    <dgm:cxn modelId="{A377B73F-BEF3-4B96-BFE0-3D89959D1279}" type="presParOf" srcId="{666F2412-925A-476A-A61A-766E2C3C4FC1}" destId="{7EF1B586-5271-4F86-9560-50498B265760}" srcOrd="0" destOrd="0" presId="urn:microsoft.com/office/officeart/2005/8/layout/orgChart1"/>
    <dgm:cxn modelId="{6CEA34B3-7B59-47C9-A36E-931C82ED0839}" type="presParOf" srcId="{666F2412-925A-476A-A61A-766E2C3C4FC1}" destId="{57B0D9FE-B75A-48A7-9A52-A8B3929C4BD6}" srcOrd="1" destOrd="0" presId="urn:microsoft.com/office/officeart/2005/8/layout/orgChart1"/>
    <dgm:cxn modelId="{36D2C30F-CD24-4C44-8B65-E6103AFE73CB}" type="presParOf" srcId="{FE875971-5671-4BBE-A98C-A27562EB3AC1}" destId="{D9539D30-A1E2-423D-A69A-DC40AF4B9ADB}" srcOrd="1" destOrd="0" presId="urn:microsoft.com/office/officeart/2005/8/layout/orgChart1"/>
    <dgm:cxn modelId="{FE1B73E2-B9BC-45B7-871D-39A49F76556D}" type="presParOf" srcId="{D9539D30-A1E2-423D-A69A-DC40AF4B9ADB}" destId="{FFCA7FD0-E37E-497E-8721-0D1DC5B98E02}" srcOrd="0" destOrd="0" presId="urn:microsoft.com/office/officeart/2005/8/layout/orgChart1"/>
    <dgm:cxn modelId="{DF1DB872-BAD5-4EAF-938B-661BEC7CD42C}" type="presParOf" srcId="{D9539D30-A1E2-423D-A69A-DC40AF4B9ADB}" destId="{7BB28513-BF55-439F-9339-1B4CC9561850}" srcOrd="1" destOrd="0" presId="urn:microsoft.com/office/officeart/2005/8/layout/orgChart1"/>
    <dgm:cxn modelId="{1F235D4C-FE23-44D4-A77D-B3632AC91E7E}" type="presParOf" srcId="{7BB28513-BF55-439F-9339-1B4CC9561850}" destId="{20F6B30F-4677-47DC-842D-CC1EAA1B6A32}" srcOrd="0" destOrd="0" presId="urn:microsoft.com/office/officeart/2005/8/layout/orgChart1"/>
    <dgm:cxn modelId="{53862D19-2F09-4B85-800F-0DC17DD1A5AA}" type="presParOf" srcId="{20F6B30F-4677-47DC-842D-CC1EAA1B6A32}" destId="{79368F0F-894F-4DFB-8666-ACA0A556589F}" srcOrd="0" destOrd="0" presId="urn:microsoft.com/office/officeart/2005/8/layout/orgChart1"/>
    <dgm:cxn modelId="{17E61997-270E-4FF2-9310-B39051C8B6B3}" type="presParOf" srcId="{20F6B30F-4677-47DC-842D-CC1EAA1B6A32}" destId="{3011C604-11B1-40A1-ADB4-2AE33D066472}" srcOrd="1" destOrd="0" presId="urn:microsoft.com/office/officeart/2005/8/layout/orgChart1"/>
    <dgm:cxn modelId="{99A66843-513C-443F-B36A-45AD8CD169E6}" type="presParOf" srcId="{7BB28513-BF55-439F-9339-1B4CC9561850}" destId="{EF1C3262-DD49-4541-B5C6-7CA6E84CC83F}" srcOrd="1" destOrd="0" presId="urn:microsoft.com/office/officeart/2005/8/layout/orgChart1"/>
    <dgm:cxn modelId="{574903BC-01C6-4696-83C9-52FEF0395395}" type="presParOf" srcId="{7BB28513-BF55-439F-9339-1B4CC9561850}" destId="{8F2FA532-7096-40BC-92DC-CBDDD5D96EFA}" srcOrd="2" destOrd="0" presId="urn:microsoft.com/office/officeart/2005/8/layout/orgChart1"/>
    <dgm:cxn modelId="{0B078679-77BD-45AF-A4A8-9EA4FA864E7E}" type="presParOf" srcId="{D9539D30-A1E2-423D-A69A-DC40AF4B9ADB}" destId="{21EE41AA-4457-416A-A8E8-D6646F2741F7}" srcOrd="2" destOrd="0" presId="urn:microsoft.com/office/officeart/2005/8/layout/orgChart1"/>
    <dgm:cxn modelId="{EFE1DDB3-6883-4B79-970B-10718AD689FD}" type="presParOf" srcId="{D9539D30-A1E2-423D-A69A-DC40AF4B9ADB}" destId="{EB7F384C-9AAE-4A17-9EBF-5955450C6E16}" srcOrd="3" destOrd="0" presId="urn:microsoft.com/office/officeart/2005/8/layout/orgChart1"/>
    <dgm:cxn modelId="{93D054D3-2BC3-4427-A5DA-93B6E05BC66C}" type="presParOf" srcId="{EB7F384C-9AAE-4A17-9EBF-5955450C6E16}" destId="{407722ED-CC39-46A2-A6B5-AD2F6C62021C}" srcOrd="0" destOrd="0" presId="urn:microsoft.com/office/officeart/2005/8/layout/orgChart1"/>
    <dgm:cxn modelId="{2767AA00-ED13-4336-B03F-DEE3E152F115}" type="presParOf" srcId="{407722ED-CC39-46A2-A6B5-AD2F6C62021C}" destId="{430BDAD9-98EC-45F0-B5EA-99C97D8ECB4F}" srcOrd="0" destOrd="0" presId="urn:microsoft.com/office/officeart/2005/8/layout/orgChart1"/>
    <dgm:cxn modelId="{20A51FBA-E6F9-4D00-8290-4C5BC3D8AA3A}" type="presParOf" srcId="{407722ED-CC39-46A2-A6B5-AD2F6C62021C}" destId="{EF84913D-9EE3-437D-800B-7CFDFF338F0E}" srcOrd="1" destOrd="0" presId="urn:microsoft.com/office/officeart/2005/8/layout/orgChart1"/>
    <dgm:cxn modelId="{A5376A00-639A-49E3-814C-BF2904E744B7}" type="presParOf" srcId="{EB7F384C-9AAE-4A17-9EBF-5955450C6E16}" destId="{D3C26C04-D5B9-4E7D-BBCA-77299CE30486}" srcOrd="1" destOrd="0" presId="urn:microsoft.com/office/officeart/2005/8/layout/orgChart1"/>
    <dgm:cxn modelId="{5AF56673-94CA-4EF7-BA6C-445AE53B1034}" type="presParOf" srcId="{EB7F384C-9AAE-4A17-9EBF-5955450C6E16}" destId="{A9C11CA6-1738-4FA1-BA36-885F62689C96}" srcOrd="2" destOrd="0" presId="urn:microsoft.com/office/officeart/2005/8/layout/orgChart1"/>
    <dgm:cxn modelId="{D8705522-2173-43FA-A44B-DF3252BF9FA4}" type="presParOf" srcId="{D9539D30-A1E2-423D-A69A-DC40AF4B9ADB}" destId="{084F8867-1AF4-479D-990D-5916DBD13E59}" srcOrd="4" destOrd="0" presId="urn:microsoft.com/office/officeart/2005/8/layout/orgChart1"/>
    <dgm:cxn modelId="{8FEBAE26-DA84-415C-93E6-E7FF5C2E0627}" type="presParOf" srcId="{D9539D30-A1E2-423D-A69A-DC40AF4B9ADB}" destId="{22206FA2-1EF0-42E1-8316-D963D8973F1A}" srcOrd="5" destOrd="0" presId="urn:microsoft.com/office/officeart/2005/8/layout/orgChart1"/>
    <dgm:cxn modelId="{5F4838AF-A9AD-4385-8873-251F8A6B9B73}" type="presParOf" srcId="{22206FA2-1EF0-42E1-8316-D963D8973F1A}" destId="{C5F373CF-3383-4B55-920F-334592A081DB}" srcOrd="0" destOrd="0" presId="urn:microsoft.com/office/officeart/2005/8/layout/orgChart1"/>
    <dgm:cxn modelId="{58738326-A19C-46CB-9BCE-AA4A120021CA}" type="presParOf" srcId="{C5F373CF-3383-4B55-920F-334592A081DB}" destId="{15CA683D-7D70-43D0-AC0A-EB6A839FB1FF}" srcOrd="0" destOrd="0" presId="urn:microsoft.com/office/officeart/2005/8/layout/orgChart1"/>
    <dgm:cxn modelId="{1BA210E8-1703-4D7E-994F-C2A9BEDF5DA6}" type="presParOf" srcId="{C5F373CF-3383-4B55-920F-334592A081DB}" destId="{084E80BB-23B9-4A88-8B6E-B1CF0DE7E70E}" srcOrd="1" destOrd="0" presId="urn:microsoft.com/office/officeart/2005/8/layout/orgChart1"/>
    <dgm:cxn modelId="{68CC9804-9008-42A6-8717-EB4C030C2657}" type="presParOf" srcId="{22206FA2-1EF0-42E1-8316-D963D8973F1A}" destId="{BE33BD37-1308-44F2-9102-EA038EDE90ED}" srcOrd="1" destOrd="0" presId="urn:microsoft.com/office/officeart/2005/8/layout/orgChart1"/>
    <dgm:cxn modelId="{93D238AE-A9DE-4F9D-98F2-4090E4F5AFE2}" type="presParOf" srcId="{22206FA2-1EF0-42E1-8316-D963D8973F1A}" destId="{B990BA4F-BE85-4BBE-B1D8-0812921FB776}" srcOrd="2" destOrd="0" presId="urn:microsoft.com/office/officeart/2005/8/layout/orgChart1"/>
    <dgm:cxn modelId="{872675F7-A37F-4E35-BB32-4AFFBB26E8F8}" type="presParOf" srcId="{D9539D30-A1E2-423D-A69A-DC40AF4B9ADB}" destId="{EE4D4210-4BEB-412F-B108-44E5B7C7A065}" srcOrd="6" destOrd="0" presId="urn:microsoft.com/office/officeart/2005/8/layout/orgChart1"/>
    <dgm:cxn modelId="{B744CB6A-E866-462F-8EFD-CF51739BA1B7}" type="presParOf" srcId="{D9539D30-A1E2-423D-A69A-DC40AF4B9ADB}" destId="{06F5A87F-8364-4391-8248-EFED8EE8354A}" srcOrd="7" destOrd="0" presId="urn:microsoft.com/office/officeart/2005/8/layout/orgChart1"/>
    <dgm:cxn modelId="{259F1B28-E631-4EBE-8B65-5F16005F3FCE}" type="presParOf" srcId="{06F5A87F-8364-4391-8248-EFED8EE8354A}" destId="{C35E81DD-3DCF-4C24-8DC3-15BB243CCC55}" srcOrd="0" destOrd="0" presId="urn:microsoft.com/office/officeart/2005/8/layout/orgChart1"/>
    <dgm:cxn modelId="{10F9C54C-EC92-48F2-8DCA-55B7435C0A56}" type="presParOf" srcId="{C35E81DD-3DCF-4C24-8DC3-15BB243CCC55}" destId="{B51E2E85-B959-4A51-83C8-985802F50AEC}" srcOrd="0" destOrd="0" presId="urn:microsoft.com/office/officeart/2005/8/layout/orgChart1"/>
    <dgm:cxn modelId="{6DF35A2C-4DD7-4AC0-B184-246AB3E1756A}" type="presParOf" srcId="{C35E81DD-3DCF-4C24-8DC3-15BB243CCC55}" destId="{0EF786BC-8560-4003-80E1-A37E2BBA8C31}" srcOrd="1" destOrd="0" presId="urn:microsoft.com/office/officeart/2005/8/layout/orgChart1"/>
    <dgm:cxn modelId="{ED7466C8-3B50-4524-8DA7-B32C05914C5B}" type="presParOf" srcId="{06F5A87F-8364-4391-8248-EFED8EE8354A}" destId="{50754224-9097-4982-876A-770E1B9604C0}" srcOrd="1" destOrd="0" presId="urn:microsoft.com/office/officeart/2005/8/layout/orgChart1"/>
    <dgm:cxn modelId="{0586B697-9D8A-47CC-9454-F84D66D1DCF0}" type="presParOf" srcId="{06F5A87F-8364-4391-8248-EFED8EE8354A}" destId="{EFEF1D66-561F-458B-88A4-8139F248BFFF}" srcOrd="2" destOrd="0" presId="urn:microsoft.com/office/officeart/2005/8/layout/orgChart1"/>
    <dgm:cxn modelId="{DA44CE05-7FBD-4CED-B08A-2EC4806AE734}" type="presParOf" srcId="{D9539D30-A1E2-423D-A69A-DC40AF4B9ADB}" destId="{F87A13A4-AACF-4452-B3D3-3875956D79B3}" srcOrd="8" destOrd="0" presId="urn:microsoft.com/office/officeart/2005/8/layout/orgChart1"/>
    <dgm:cxn modelId="{97D86784-0F58-4483-9441-CCB763760B39}" type="presParOf" srcId="{D9539D30-A1E2-423D-A69A-DC40AF4B9ADB}" destId="{535F38E9-EEC1-4A98-AE0F-7DC3178CE620}" srcOrd="9" destOrd="0" presId="urn:microsoft.com/office/officeart/2005/8/layout/orgChart1"/>
    <dgm:cxn modelId="{33753F86-F244-48BD-99A8-7C0CC7B0A605}" type="presParOf" srcId="{535F38E9-EEC1-4A98-AE0F-7DC3178CE620}" destId="{03E9603F-5F2E-4025-A29C-4DEBA176E931}" srcOrd="0" destOrd="0" presId="urn:microsoft.com/office/officeart/2005/8/layout/orgChart1"/>
    <dgm:cxn modelId="{26153EA9-D187-4628-9D92-3F7D8B9A69EA}" type="presParOf" srcId="{03E9603F-5F2E-4025-A29C-4DEBA176E931}" destId="{439F1D94-B50B-4252-8DE1-BCE147A38829}" srcOrd="0" destOrd="0" presId="urn:microsoft.com/office/officeart/2005/8/layout/orgChart1"/>
    <dgm:cxn modelId="{D9A13C50-F115-4EDD-B5EF-1D3739E16091}" type="presParOf" srcId="{03E9603F-5F2E-4025-A29C-4DEBA176E931}" destId="{C447D11D-27FB-40D6-98FF-C534AC899B18}" srcOrd="1" destOrd="0" presId="urn:microsoft.com/office/officeart/2005/8/layout/orgChart1"/>
    <dgm:cxn modelId="{0FC2DAE6-6314-4A77-B31E-ADB9A82338CB}" type="presParOf" srcId="{535F38E9-EEC1-4A98-AE0F-7DC3178CE620}" destId="{7A33E242-FF5E-42C8-9B86-626752EC9E48}" srcOrd="1" destOrd="0" presId="urn:microsoft.com/office/officeart/2005/8/layout/orgChart1"/>
    <dgm:cxn modelId="{FF4D03A7-2DFC-4F30-A189-9F63B515CDAE}" type="presParOf" srcId="{535F38E9-EEC1-4A98-AE0F-7DC3178CE620}" destId="{8747C527-262B-4E38-A637-42C4635CD41E}" srcOrd="2" destOrd="0" presId="urn:microsoft.com/office/officeart/2005/8/layout/orgChart1"/>
    <dgm:cxn modelId="{E037696B-21DA-4509-9804-BDA7BE50B7FE}" type="presParOf" srcId="{FE875971-5671-4BBE-A98C-A27562EB3AC1}" destId="{DF96FE0E-A51D-4841-9970-71BF0C332126}"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9A6AFFB-69DB-499F-9031-DE2EC7EDE6DB}"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IN"/>
        </a:p>
      </dgm:t>
    </dgm:pt>
    <dgm:pt modelId="{458D28FA-AF3C-4BB4-A364-4DD330AA89E5}">
      <dgm:prSet phldrT="[Text]" custT="1"/>
      <dgm:spPr/>
      <dgm:t>
        <a:bodyPr/>
        <a:lstStyle/>
        <a:p>
          <a:r>
            <a:rPr lang="en-US" sz="2400" dirty="0"/>
            <a:t>STEP 5</a:t>
          </a:r>
          <a:endParaRPr lang="en-IN" sz="2400" dirty="0"/>
        </a:p>
      </dgm:t>
    </dgm:pt>
    <dgm:pt modelId="{5539CBF2-808D-43D1-82BF-C6C0481E464D}" type="parTrans" cxnId="{0B77F7B8-3438-47AC-8DBD-4FC109C115DB}">
      <dgm:prSet/>
      <dgm:spPr/>
      <dgm:t>
        <a:bodyPr/>
        <a:lstStyle/>
        <a:p>
          <a:endParaRPr lang="en-IN"/>
        </a:p>
      </dgm:t>
    </dgm:pt>
    <dgm:pt modelId="{B6DF26C3-4743-4355-B822-CFD56ADB4275}" type="sibTrans" cxnId="{0B77F7B8-3438-47AC-8DBD-4FC109C115DB}">
      <dgm:prSet/>
      <dgm:spPr/>
      <dgm:t>
        <a:bodyPr/>
        <a:lstStyle/>
        <a:p>
          <a:endParaRPr lang="en-IN"/>
        </a:p>
      </dgm:t>
    </dgm:pt>
    <dgm:pt modelId="{04323B88-38BA-4607-B170-E1ED0E1DE0D2}">
      <dgm:prSet phldrT="[Text]"/>
      <dgm:spPr>
        <a:noFill/>
      </dgm:spPr>
      <dgm:t>
        <a:bodyPr/>
        <a:lstStyle/>
        <a:p>
          <a:r>
            <a:rPr lang="en-US" dirty="0">
              <a:latin typeface="Bahnschrift Condensed" pitchFamily="34" charset="0"/>
            </a:rPr>
            <a:t>Find out the within class variance by   </a:t>
          </a:r>
          <a:r>
            <a:rPr lang="en-US" dirty="0" err="1">
              <a:latin typeface="Bahnschrift Condensed" pitchFamily="34" charset="0"/>
            </a:rPr>
            <a:t>vb</a:t>
          </a:r>
          <a:r>
            <a:rPr lang="en-US" dirty="0">
              <a:latin typeface="Bahnschrift Condensed" pitchFamily="34" charset="0"/>
            </a:rPr>
            <a:t>*</a:t>
          </a:r>
          <a:r>
            <a:rPr lang="en-US" dirty="0" err="1">
              <a:latin typeface="Bahnschrift Condensed" pitchFamily="34" charset="0"/>
            </a:rPr>
            <a:t>wb</a:t>
          </a:r>
          <a:r>
            <a:rPr lang="en-US" dirty="0">
              <a:latin typeface="Bahnschrift Condensed" pitchFamily="34" charset="0"/>
            </a:rPr>
            <a:t> + </a:t>
          </a:r>
          <a:r>
            <a:rPr lang="en-US" dirty="0" err="1">
              <a:latin typeface="Bahnschrift Condensed" pitchFamily="34" charset="0"/>
            </a:rPr>
            <a:t>vf</a:t>
          </a:r>
          <a:r>
            <a:rPr lang="en-US" dirty="0">
              <a:latin typeface="Bahnschrift Condensed" pitchFamily="34" charset="0"/>
            </a:rPr>
            <a:t>*</a:t>
          </a:r>
          <a:r>
            <a:rPr lang="en-US" dirty="0" err="1">
              <a:latin typeface="Bahnschrift Condensed" pitchFamily="34" charset="0"/>
            </a:rPr>
            <a:t>wf</a:t>
          </a:r>
          <a:endParaRPr lang="en-IN" dirty="0">
            <a:latin typeface="Bahnschrift Condensed" pitchFamily="34" charset="0"/>
          </a:endParaRPr>
        </a:p>
      </dgm:t>
    </dgm:pt>
    <dgm:pt modelId="{D3393FB8-1F23-4E50-BA83-75499C56125A}" type="parTrans" cxnId="{F18F192D-AB9B-48B9-B203-41726BAE844A}">
      <dgm:prSet/>
      <dgm:spPr/>
      <dgm:t>
        <a:bodyPr/>
        <a:lstStyle/>
        <a:p>
          <a:endParaRPr lang="en-IN"/>
        </a:p>
      </dgm:t>
    </dgm:pt>
    <dgm:pt modelId="{99700481-814D-4878-AA52-9BE6D304FF4F}" type="sibTrans" cxnId="{F18F192D-AB9B-48B9-B203-41726BAE844A}">
      <dgm:prSet/>
      <dgm:spPr/>
      <dgm:t>
        <a:bodyPr/>
        <a:lstStyle/>
        <a:p>
          <a:endParaRPr lang="en-IN"/>
        </a:p>
      </dgm:t>
    </dgm:pt>
    <dgm:pt modelId="{7719D606-AAE8-443B-BE4A-096B206DA887}">
      <dgm:prSet phldrT="[Text]"/>
      <dgm:spPr>
        <a:noFill/>
      </dgm:spPr>
      <dgm:t>
        <a:bodyPr/>
        <a:lstStyle/>
        <a:p>
          <a:r>
            <a:rPr lang="en-US" dirty="0">
              <a:latin typeface="Bahnschrift Condensed" pitchFamily="34" charset="0"/>
            </a:rPr>
            <a:t>Repeat step 2 3 4 for each gray level </a:t>
          </a:r>
          <a:endParaRPr lang="en-IN" dirty="0">
            <a:latin typeface="Bahnschrift Condensed" pitchFamily="34" charset="0"/>
          </a:endParaRPr>
        </a:p>
      </dgm:t>
    </dgm:pt>
    <dgm:pt modelId="{2CAF6E7D-D9A8-43B0-A23C-16FE856A3FC8}" type="parTrans" cxnId="{EA656732-7A35-423B-B830-114BDAD4EE60}">
      <dgm:prSet/>
      <dgm:spPr/>
      <dgm:t>
        <a:bodyPr/>
        <a:lstStyle/>
        <a:p>
          <a:endParaRPr lang="en-IN"/>
        </a:p>
      </dgm:t>
    </dgm:pt>
    <dgm:pt modelId="{A0A02CD3-DAA2-4F70-82F8-6DC75C863326}" type="sibTrans" cxnId="{EA656732-7A35-423B-B830-114BDAD4EE60}">
      <dgm:prSet/>
      <dgm:spPr/>
      <dgm:t>
        <a:bodyPr/>
        <a:lstStyle/>
        <a:p>
          <a:endParaRPr lang="en-IN"/>
        </a:p>
      </dgm:t>
    </dgm:pt>
    <dgm:pt modelId="{FE9295AF-EE5E-4256-AB11-BC890C992632}" type="pres">
      <dgm:prSet presAssocID="{69A6AFFB-69DB-499F-9031-DE2EC7EDE6DB}" presName="Name0" presStyleCnt="0">
        <dgm:presLayoutVars>
          <dgm:dir/>
          <dgm:animLvl val="lvl"/>
          <dgm:resizeHandles val="exact"/>
        </dgm:presLayoutVars>
      </dgm:prSet>
      <dgm:spPr/>
    </dgm:pt>
    <dgm:pt modelId="{7DB57BB9-ECCA-4AD1-BFCE-0FBFC81103DE}" type="pres">
      <dgm:prSet presAssocID="{69A6AFFB-69DB-499F-9031-DE2EC7EDE6DB}" presName="tSp" presStyleCnt="0"/>
      <dgm:spPr/>
    </dgm:pt>
    <dgm:pt modelId="{DBB5E789-2E40-4041-8238-2EC27D93A019}" type="pres">
      <dgm:prSet presAssocID="{69A6AFFB-69DB-499F-9031-DE2EC7EDE6DB}" presName="bSp" presStyleCnt="0"/>
      <dgm:spPr/>
    </dgm:pt>
    <dgm:pt modelId="{DC2E05B4-D3AB-43F1-9BB0-43FE3443DAA9}" type="pres">
      <dgm:prSet presAssocID="{69A6AFFB-69DB-499F-9031-DE2EC7EDE6DB}" presName="process" presStyleCnt="0"/>
      <dgm:spPr/>
    </dgm:pt>
    <dgm:pt modelId="{479B80FA-4320-4D0F-B1A9-6D54007731F6}" type="pres">
      <dgm:prSet presAssocID="{458D28FA-AF3C-4BB4-A364-4DD330AA89E5}" presName="composite1" presStyleCnt="0"/>
      <dgm:spPr/>
    </dgm:pt>
    <dgm:pt modelId="{E011862D-3FB4-4A0F-9B12-35789A580ADE}" type="pres">
      <dgm:prSet presAssocID="{458D28FA-AF3C-4BB4-A364-4DD330AA89E5}" presName="dummyNode1" presStyleLbl="node1" presStyleIdx="0" presStyleCnt="1"/>
      <dgm:spPr/>
    </dgm:pt>
    <dgm:pt modelId="{7695C836-7E53-4546-B3B8-A1F57176A8F9}" type="pres">
      <dgm:prSet presAssocID="{458D28FA-AF3C-4BB4-A364-4DD330AA89E5}" presName="childNode1" presStyleLbl="bgAcc1" presStyleIdx="0" presStyleCnt="1" custLinFactNeighborX="-65133" custLinFactNeighborY="-41241">
        <dgm:presLayoutVars>
          <dgm:bulletEnabled val="1"/>
        </dgm:presLayoutVars>
      </dgm:prSet>
      <dgm:spPr/>
    </dgm:pt>
    <dgm:pt modelId="{81C1C979-3A80-4C7C-BFE4-9D3D25C2297D}" type="pres">
      <dgm:prSet presAssocID="{458D28FA-AF3C-4BB4-A364-4DD330AA89E5}" presName="childNode1tx" presStyleLbl="bgAcc1" presStyleIdx="0" presStyleCnt="1">
        <dgm:presLayoutVars>
          <dgm:bulletEnabled val="1"/>
        </dgm:presLayoutVars>
      </dgm:prSet>
      <dgm:spPr/>
    </dgm:pt>
    <dgm:pt modelId="{C5501C20-E7E8-48C6-A44B-4D95E4E9579A}" type="pres">
      <dgm:prSet presAssocID="{458D28FA-AF3C-4BB4-A364-4DD330AA89E5}" presName="parentNode1" presStyleLbl="node1" presStyleIdx="0" presStyleCnt="1" custLinFactNeighborX="-44966" custLinFactNeighborY="-71581">
        <dgm:presLayoutVars>
          <dgm:chMax val="1"/>
          <dgm:bulletEnabled val="1"/>
        </dgm:presLayoutVars>
      </dgm:prSet>
      <dgm:spPr/>
    </dgm:pt>
    <dgm:pt modelId="{EDE3DF9C-08E6-4D8E-BD61-085E1E5A66D0}" type="pres">
      <dgm:prSet presAssocID="{458D28FA-AF3C-4BB4-A364-4DD330AA89E5}" presName="connSite1" presStyleCnt="0"/>
      <dgm:spPr/>
    </dgm:pt>
  </dgm:ptLst>
  <dgm:cxnLst>
    <dgm:cxn modelId="{0E358302-E598-44FB-8C9E-E80CCC289C9A}" type="presOf" srcId="{458D28FA-AF3C-4BB4-A364-4DD330AA89E5}" destId="{C5501C20-E7E8-48C6-A44B-4D95E4E9579A}" srcOrd="0" destOrd="0" presId="urn:microsoft.com/office/officeart/2005/8/layout/hProcess4"/>
    <dgm:cxn modelId="{B1875908-5812-48FE-B3D3-A660A04047C5}" type="presOf" srcId="{7719D606-AAE8-443B-BE4A-096B206DA887}" destId="{7695C836-7E53-4546-B3B8-A1F57176A8F9}" srcOrd="0" destOrd="1" presId="urn:microsoft.com/office/officeart/2005/8/layout/hProcess4"/>
    <dgm:cxn modelId="{60C3D910-6956-4406-A462-936F7F9AF988}" type="presOf" srcId="{04323B88-38BA-4607-B170-E1ED0E1DE0D2}" destId="{81C1C979-3A80-4C7C-BFE4-9D3D25C2297D}" srcOrd="1" destOrd="0" presId="urn:microsoft.com/office/officeart/2005/8/layout/hProcess4"/>
    <dgm:cxn modelId="{F18F192D-AB9B-48B9-B203-41726BAE844A}" srcId="{458D28FA-AF3C-4BB4-A364-4DD330AA89E5}" destId="{04323B88-38BA-4607-B170-E1ED0E1DE0D2}" srcOrd="0" destOrd="0" parTransId="{D3393FB8-1F23-4E50-BA83-75499C56125A}" sibTransId="{99700481-814D-4878-AA52-9BE6D304FF4F}"/>
    <dgm:cxn modelId="{EA656732-7A35-423B-B830-114BDAD4EE60}" srcId="{458D28FA-AF3C-4BB4-A364-4DD330AA89E5}" destId="{7719D606-AAE8-443B-BE4A-096B206DA887}" srcOrd="1" destOrd="0" parTransId="{2CAF6E7D-D9A8-43B0-A23C-16FE856A3FC8}" sibTransId="{A0A02CD3-DAA2-4F70-82F8-6DC75C863326}"/>
    <dgm:cxn modelId="{0B77F7B8-3438-47AC-8DBD-4FC109C115DB}" srcId="{69A6AFFB-69DB-499F-9031-DE2EC7EDE6DB}" destId="{458D28FA-AF3C-4BB4-A364-4DD330AA89E5}" srcOrd="0" destOrd="0" parTransId="{5539CBF2-808D-43D1-82BF-C6C0481E464D}" sibTransId="{B6DF26C3-4743-4355-B822-CFD56ADB4275}"/>
    <dgm:cxn modelId="{FAC003D0-F0C8-4715-A577-51424313C8E9}" type="presOf" srcId="{69A6AFFB-69DB-499F-9031-DE2EC7EDE6DB}" destId="{FE9295AF-EE5E-4256-AB11-BC890C992632}" srcOrd="0" destOrd="0" presId="urn:microsoft.com/office/officeart/2005/8/layout/hProcess4"/>
    <dgm:cxn modelId="{20169AD0-C1C6-468A-A395-7BECAC5A0C3E}" type="presOf" srcId="{7719D606-AAE8-443B-BE4A-096B206DA887}" destId="{81C1C979-3A80-4C7C-BFE4-9D3D25C2297D}" srcOrd="1" destOrd="1" presId="urn:microsoft.com/office/officeart/2005/8/layout/hProcess4"/>
    <dgm:cxn modelId="{492166E4-76FB-4085-84D1-D455E44635DB}" type="presOf" srcId="{04323B88-38BA-4607-B170-E1ED0E1DE0D2}" destId="{7695C836-7E53-4546-B3B8-A1F57176A8F9}" srcOrd="0" destOrd="0" presId="urn:microsoft.com/office/officeart/2005/8/layout/hProcess4"/>
    <dgm:cxn modelId="{706C16B5-63D2-455B-8225-3BC25CB47D68}" type="presParOf" srcId="{FE9295AF-EE5E-4256-AB11-BC890C992632}" destId="{7DB57BB9-ECCA-4AD1-BFCE-0FBFC81103DE}" srcOrd="0" destOrd="0" presId="urn:microsoft.com/office/officeart/2005/8/layout/hProcess4"/>
    <dgm:cxn modelId="{6781E8CD-BE8C-48AA-8C85-B1D311849A35}" type="presParOf" srcId="{FE9295AF-EE5E-4256-AB11-BC890C992632}" destId="{DBB5E789-2E40-4041-8238-2EC27D93A019}" srcOrd="1" destOrd="0" presId="urn:microsoft.com/office/officeart/2005/8/layout/hProcess4"/>
    <dgm:cxn modelId="{10CDF266-AB43-4AD5-BDFE-F5EB9046A3AD}" type="presParOf" srcId="{FE9295AF-EE5E-4256-AB11-BC890C992632}" destId="{DC2E05B4-D3AB-43F1-9BB0-43FE3443DAA9}" srcOrd="2" destOrd="0" presId="urn:microsoft.com/office/officeart/2005/8/layout/hProcess4"/>
    <dgm:cxn modelId="{1433F6C6-6F01-4554-A9B4-7541D56B6607}" type="presParOf" srcId="{DC2E05B4-D3AB-43F1-9BB0-43FE3443DAA9}" destId="{479B80FA-4320-4D0F-B1A9-6D54007731F6}" srcOrd="0" destOrd="0" presId="urn:microsoft.com/office/officeart/2005/8/layout/hProcess4"/>
    <dgm:cxn modelId="{D43597B0-8D41-42A8-83E0-4E0F01D49809}" type="presParOf" srcId="{479B80FA-4320-4D0F-B1A9-6D54007731F6}" destId="{E011862D-3FB4-4A0F-9B12-35789A580ADE}" srcOrd="0" destOrd="0" presId="urn:microsoft.com/office/officeart/2005/8/layout/hProcess4"/>
    <dgm:cxn modelId="{0433AFDF-D8B7-49F1-868D-794E57D6010A}" type="presParOf" srcId="{479B80FA-4320-4D0F-B1A9-6D54007731F6}" destId="{7695C836-7E53-4546-B3B8-A1F57176A8F9}" srcOrd="1" destOrd="0" presId="urn:microsoft.com/office/officeart/2005/8/layout/hProcess4"/>
    <dgm:cxn modelId="{69CBF99E-F2C8-4751-8558-CC0E6C2C3897}" type="presParOf" srcId="{479B80FA-4320-4D0F-B1A9-6D54007731F6}" destId="{81C1C979-3A80-4C7C-BFE4-9D3D25C2297D}" srcOrd="2" destOrd="0" presId="urn:microsoft.com/office/officeart/2005/8/layout/hProcess4"/>
    <dgm:cxn modelId="{81272BFE-F52D-4005-9955-73FECF1D6FBC}" type="presParOf" srcId="{479B80FA-4320-4D0F-B1A9-6D54007731F6}" destId="{C5501C20-E7E8-48C6-A44B-4D95E4E9579A}" srcOrd="3" destOrd="0" presId="urn:microsoft.com/office/officeart/2005/8/layout/hProcess4"/>
    <dgm:cxn modelId="{AE3D2DD5-0970-43DA-A59F-6E50DB68E691}" type="presParOf" srcId="{479B80FA-4320-4D0F-B1A9-6D54007731F6}" destId="{EDE3DF9C-08E6-4D8E-BD61-085E1E5A66D0}" srcOrd="4" destOrd="0" presId="urn:microsoft.com/office/officeart/2005/8/layout/h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167DA4-E4B4-4E07-8584-9B0E93844D00}" type="doc">
      <dgm:prSet loTypeId="urn:microsoft.com/office/officeart/2008/layout/RadialCluster" loCatId="cycle" qsTypeId="urn:microsoft.com/office/officeart/2005/8/quickstyle/simple1" qsCatId="simple" csTypeId="urn:microsoft.com/office/officeart/2005/8/colors/colorful1#1" csCatId="colorful" phldr="1"/>
      <dgm:spPr/>
      <dgm:t>
        <a:bodyPr/>
        <a:lstStyle/>
        <a:p>
          <a:endParaRPr lang="en-IN"/>
        </a:p>
      </dgm:t>
    </dgm:pt>
    <dgm:pt modelId="{6ED074DD-5CA0-44CA-987C-2159D404ED67}">
      <dgm:prSet phldrT="[Text]"/>
      <dgm:spPr/>
      <dgm:t>
        <a:bodyPr/>
        <a:lstStyle/>
        <a:p>
          <a:r>
            <a:rPr lang="en-US" dirty="0"/>
            <a:t>Pixel</a:t>
          </a:r>
          <a:endParaRPr lang="en-IN" dirty="0"/>
        </a:p>
      </dgm:t>
    </dgm:pt>
    <dgm:pt modelId="{3E820BDA-FDCF-4991-B86B-BA635E171A25}" type="parTrans" cxnId="{188F8AAA-F5C5-4CD4-A130-1E57EF765A19}">
      <dgm:prSet/>
      <dgm:spPr/>
      <dgm:t>
        <a:bodyPr/>
        <a:lstStyle/>
        <a:p>
          <a:endParaRPr lang="en-IN"/>
        </a:p>
      </dgm:t>
    </dgm:pt>
    <dgm:pt modelId="{80F99F5A-5DDF-4A92-9825-8C001931B0BF}" type="sibTrans" cxnId="{188F8AAA-F5C5-4CD4-A130-1E57EF765A19}">
      <dgm:prSet/>
      <dgm:spPr/>
      <dgm:t>
        <a:bodyPr/>
        <a:lstStyle/>
        <a:p>
          <a:endParaRPr lang="en-IN"/>
        </a:p>
      </dgm:t>
    </dgm:pt>
    <dgm:pt modelId="{74CAD451-51BB-4CAB-84B7-88B2770E8310}">
      <dgm:prSet phldrT="[Text]"/>
      <dgm:spPr/>
      <dgm:t>
        <a:bodyPr/>
        <a:lstStyle/>
        <a:p>
          <a:r>
            <a:rPr lang="en-US" dirty="0">
              <a:solidFill>
                <a:srgbClr val="FF0000"/>
              </a:solidFill>
            </a:rPr>
            <a:t>RED COLOR VALUE</a:t>
          </a:r>
          <a:endParaRPr lang="en-IN" dirty="0">
            <a:solidFill>
              <a:srgbClr val="FF0000"/>
            </a:solidFill>
          </a:endParaRPr>
        </a:p>
      </dgm:t>
    </dgm:pt>
    <dgm:pt modelId="{259F0A97-D127-45BF-A9E0-9EBCBF4134AB}" type="parTrans" cxnId="{4167607E-EA2E-41CE-AED1-09CAF54B5BB1}">
      <dgm:prSet/>
      <dgm:spPr/>
      <dgm:t>
        <a:bodyPr/>
        <a:lstStyle/>
        <a:p>
          <a:endParaRPr lang="en-IN"/>
        </a:p>
      </dgm:t>
    </dgm:pt>
    <dgm:pt modelId="{EB0D30E0-FA58-411B-BE63-37AAD959FD9D}" type="sibTrans" cxnId="{4167607E-EA2E-41CE-AED1-09CAF54B5BB1}">
      <dgm:prSet/>
      <dgm:spPr/>
      <dgm:t>
        <a:bodyPr/>
        <a:lstStyle/>
        <a:p>
          <a:endParaRPr lang="en-IN"/>
        </a:p>
      </dgm:t>
    </dgm:pt>
    <dgm:pt modelId="{90557381-1E82-4580-BC81-FBE7CD33AB6B}">
      <dgm:prSet phldrT="[Text]"/>
      <dgm:spPr/>
      <dgm:t>
        <a:bodyPr/>
        <a:lstStyle/>
        <a:p>
          <a:r>
            <a:rPr lang="en-US" dirty="0">
              <a:solidFill>
                <a:srgbClr val="0070C0"/>
              </a:solidFill>
            </a:rPr>
            <a:t>BLUE COLOR VALUE</a:t>
          </a:r>
          <a:endParaRPr lang="en-IN" dirty="0">
            <a:solidFill>
              <a:srgbClr val="0070C0"/>
            </a:solidFill>
          </a:endParaRPr>
        </a:p>
      </dgm:t>
    </dgm:pt>
    <dgm:pt modelId="{2AB29DBC-4D38-46CF-98E8-4CC7E8B8F43C}" type="parTrans" cxnId="{13D05BB4-D925-48B6-BD00-236CA5212C77}">
      <dgm:prSet/>
      <dgm:spPr/>
      <dgm:t>
        <a:bodyPr/>
        <a:lstStyle/>
        <a:p>
          <a:endParaRPr lang="en-IN"/>
        </a:p>
      </dgm:t>
    </dgm:pt>
    <dgm:pt modelId="{737DEDDF-7155-4600-857E-6779C0295E99}" type="sibTrans" cxnId="{13D05BB4-D925-48B6-BD00-236CA5212C77}">
      <dgm:prSet/>
      <dgm:spPr/>
      <dgm:t>
        <a:bodyPr/>
        <a:lstStyle/>
        <a:p>
          <a:endParaRPr lang="en-IN"/>
        </a:p>
      </dgm:t>
    </dgm:pt>
    <dgm:pt modelId="{1DFA801D-6F0F-4FE3-9974-E0B146471FB6}">
      <dgm:prSet phldrT="[Text]"/>
      <dgm:spPr/>
      <dgm:t>
        <a:bodyPr/>
        <a:lstStyle/>
        <a:p>
          <a:r>
            <a:rPr lang="en-US" dirty="0">
              <a:solidFill>
                <a:srgbClr val="00B050"/>
              </a:solidFill>
            </a:rPr>
            <a:t>GREEN VALUE</a:t>
          </a:r>
          <a:endParaRPr lang="en-IN" dirty="0">
            <a:solidFill>
              <a:srgbClr val="00B050"/>
            </a:solidFill>
          </a:endParaRPr>
        </a:p>
      </dgm:t>
    </dgm:pt>
    <dgm:pt modelId="{75B1A6A9-AD66-4763-8A5F-073F9CD39BE2}" type="parTrans" cxnId="{46116237-FE34-497F-A1F1-E3DA7726FEFC}">
      <dgm:prSet/>
      <dgm:spPr/>
      <dgm:t>
        <a:bodyPr/>
        <a:lstStyle/>
        <a:p>
          <a:endParaRPr lang="en-IN"/>
        </a:p>
      </dgm:t>
    </dgm:pt>
    <dgm:pt modelId="{9CB782EC-BBD1-4076-BEB3-9C78F7CF8B45}" type="sibTrans" cxnId="{46116237-FE34-497F-A1F1-E3DA7726FEFC}">
      <dgm:prSet/>
      <dgm:spPr/>
      <dgm:t>
        <a:bodyPr/>
        <a:lstStyle/>
        <a:p>
          <a:endParaRPr lang="en-IN"/>
        </a:p>
      </dgm:t>
    </dgm:pt>
    <dgm:pt modelId="{9D81C71D-BEAF-4D25-9298-EAE23A7830B8}" type="pres">
      <dgm:prSet presAssocID="{52167DA4-E4B4-4E07-8584-9B0E93844D00}" presName="Name0" presStyleCnt="0">
        <dgm:presLayoutVars>
          <dgm:chMax val="1"/>
          <dgm:chPref val="1"/>
          <dgm:dir/>
          <dgm:animOne val="branch"/>
          <dgm:animLvl val="lvl"/>
        </dgm:presLayoutVars>
      </dgm:prSet>
      <dgm:spPr/>
    </dgm:pt>
    <dgm:pt modelId="{0ECE91D9-9B39-43F8-B515-F90A2D086A35}" type="pres">
      <dgm:prSet presAssocID="{6ED074DD-5CA0-44CA-987C-2159D404ED67}" presName="singleCycle" presStyleCnt="0"/>
      <dgm:spPr/>
    </dgm:pt>
    <dgm:pt modelId="{D2FF357A-62D4-4E21-8D9C-D340B39633E3}" type="pres">
      <dgm:prSet presAssocID="{6ED074DD-5CA0-44CA-987C-2159D404ED67}" presName="singleCenter" presStyleLbl="node1" presStyleIdx="0" presStyleCnt="4" custScaleX="128050" custScaleY="124229">
        <dgm:presLayoutVars>
          <dgm:chMax val="7"/>
          <dgm:chPref val="7"/>
        </dgm:presLayoutVars>
      </dgm:prSet>
      <dgm:spPr/>
    </dgm:pt>
    <dgm:pt modelId="{F3FDF185-ECD3-485F-A9CD-198B4E564E52}" type="pres">
      <dgm:prSet presAssocID="{259F0A97-D127-45BF-A9E0-9EBCBF4134AB}" presName="Name56" presStyleLbl="parChTrans1D2" presStyleIdx="0" presStyleCnt="3"/>
      <dgm:spPr/>
    </dgm:pt>
    <dgm:pt modelId="{DAA6A4E5-0A36-4BB6-9DE6-3E7BA394651F}" type="pres">
      <dgm:prSet presAssocID="{74CAD451-51BB-4CAB-84B7-88B2770E8310}" presName="text0" presStyleLbl="node1" presStyleIdx="1" presStyleCnt="4" custScaleX="143367" custScaleY="117568">
        <dgm:presLayoutVars>
          <dgm:bulletEnabled val="1"/>
        </dgm:presLayoutVars>
      </dgm:prSet>
      <dgm:spPr/>
    </dgm:pt>
    <dgm:pt modelId="{9CA82BF5-F307-45C3-B3AA-63E0E424544F}" type="pres">
      <dgm:prSet presAssocID="{2AB29DBC-4D38-46CF-98E8-4CC7E8B8F43C}" presName="Name56" presStyleLbl="parChTrans1D2" presStyleIdx="1" presStyleCnt="3"/>
      <dgm:spPr/>
    </dgm:pt>
    <dgm:pt modelId="{3DE89949-B84C-4F46-A1A3-F995073B038D}" type="pres">
      <dgm:prSet presAssocID="{90557381-1E82-4580-BC81-FBE7CD33AB6B}" presName="text0" presStyleLbl="node1" presStyleIdx="2" presStyleCnt="4" custScaleX="131511" custScaleY="105486">
        <dgm:presLayoutVars>
          <dgm:bulletEnabled val="1"/>
        </dgm:presLayoutVars>
      </dgm:prSet>
      <dgm:spPr/>
    </dgm:pt>
    <dgm:pt modelId="{EE35B502-6183-4DBD-86F6-449CF8471EE9}" type="pres">
      <dgm:prSet presAssocID="{75B1A6A9-AD66-4763-8A5F-073F9CD39BE2}" presName="Name56" presStyleLbl="parChTrans1D2" presStyleIdx="2" presStyleCnt="3"/>
      <dgm:spPr/>
    </dgm:pt>
    <dgm:pt modelId="{7C533BD9-159D-426F-B99C-061740955B16}" type="pres">
      <dgm:prSet presAssocID="{1DFA801D-6F0F-4FE3-9974-E0B146471FB6}" presName="text0" presStyleLbl="node1" presStyleIdx="3" presStyleCnt="4" custScaleX="125305" custScaleY="110971">
        <dgm:presLayoutVars>
          <dgm:bulletEnabled val="1"/>
        </dgm:presLayoutVars>
      </dgm:prSet>
      <dgm:spPr/>
    </dgm:pt>
  </dgm:ptLst>
  <dgm:cxnLst>
    <dgm:cxn modelId="{17F67432-7773-48E3-8466-F60D52E9BFCF}" type="presOf" srcId="{2AB29DBC-4D38-46CF-98E8-4CC7E8B8F43C}" destId="{9CA82BF5-F307-45C3-B3AA-63E0E424544F}" srcOrd="0" destOrd="0" presId="urn:microsoft.com/office/officeart/2008/layout/RadialCluster"/>
    <dgm:cxn modelId="{46116237-FE34-497F-A1F1-E3DA7726FEFC}" srcId="{6ED074DD-5CA0-44CA-987C-2159D404ED67}" destId="{1DFA801D-6F0F-4FE3-9974-E0B146471FB6}" srcOrd="2" destOrd="0" parTransId="{75B1A6A9-AD66-4763-8A5F-073F9CD39BE2}" sibTransId="{9CB782EC-BBD1-4076-BEB3-9C78F7CF8B45}"/>
    <dgm:cxn modelId="{AB072539-3D2C-4906-8FF4-5A2EDC949E86}" type="presOf" srcId="{74CAD451-51BB-4CAB-84B7-88B2770E8310}" destId="{DAA6A4E5-0A36-4BB6-9DE6-3E7BA394651F}" srcOrd="0" destOrd="0" presId="urn:microsoft.com/office/officeart/2008/layout/RadialCluster"/>
    <dgm:cxn modelId="{CB0F075C-FCBE-4687-87B6-02A1F7C343AB}" type="presOf" srcId="{90557381-1E82-4580-BC81-FBE7CD33AB6B}" destId="{3DE89949-B84C-4F46-A1A3-F995073B038D}" srcOrd="0" destOrd="0" presId="urn:microsoft.com/office/officeart/2008/layout/RadialCluster"/>
    <dgm:cxn modelId="{0C10D878-69AE-476F-8396-136F912712EB}" type="presOf" srcId="{75B1A6A9-AD66-4763-8A5F-073F9CD39BE2}" destId="{EE35B502-6183-4DBD-86F6-449CF8471EE9}" srcOrd="0" destOrd="0" presId="urn:microsoft.com/office/officeart/2008/layout/RadialCluster"/>
    <dgm:cxn modelId="{4167607E-EA2E-41CE-AED1-09CAF54B5BB1}" srcId="{6ED074DD-5CA0-44CA-987C-2159D404ED67}" destId="{74CAD451-51BB-4CAB-84B7-88B2770E8310}" srcOrd="0" destOrd="0" parTransId="{259F0A97-D127-45BF-A9E0-9EBCBF4134AB}" sibTransId="{EB0D30E0-FA58-411B-BE63-37AAD959FD9D}"/>
    <dgm:cxn modelId="{1468C8A7-42B6-460C-B3F1-02A3795E4F95}" type="presOf" srcId="{259F0A97-D127-45BF-A9E0-9EBCBF4134AB}" destId="{F3FDF185-ECD3-485F-A9CD-198B4E564E52}" srcOrd="0" destOrd="0" presId="urn:microsoft.com/office/officeart/2008/layout/RadialCluster"/>
    <dgm:cxn modelId="{188F8AAA-F5C5-4CD4-A130-1E57EF765A19}" srcId="{52167DA4-E4B4-4E07-8584-9B0E93844D00}" destId="{6ED074DD-5CA0-44CA-987C-2159D404ED67}" srcOrd="0" destOrd="0" parTransId="{3E820BDA-FDCF-4991-B86B-BA635E171A25}" sibTransId="{80F99F5A-5DDF-4A92-9825-8C001931B0BF}"/>
    <dgm:cxn modelId="{EEBEBCAD-CC60-4057-904B-32E45653434A}" type="presOf" srcId="{52167DA4-E4B4-4E07-8584-9B0E93844D00}" destId="{9D81C71D-BEAF-4D25-9298-EAE23A7830B8}" srcOrd="0" destOrd="0" presId="urn:microsoft.com/office/officeart/2008/layout/RadialCluster"/>
    <dgm:cxn modelId="{13D05BB4-D925-48B6-BD00-236CA5212C77}" srcId="{6ED074DD-5CA0-44CA-987C-2159D404ED67}" destId="{90557381-1E82-4580-BC81-FBE7CD33AB6B}" srcOrd="1" destOrd="0" parTransId="{2AB29DBC-4D38-46CF-98E8-4CC7E8B8F43C}" sibTransId="{737DEDDF-7155-4600-857E-6779C0295E99}"/>
    <dgm:cxn modelId="{D2BAF3DA-ED78-4223-A0E9-52CA50D9ED15}" type="presOf" srcId="{1DFA801D-6F0F-4FE3-9974-E0B146471FB6}" destId="{7C533BD9-159D-426F-B99C-061740955B16}" srcOrd="0" destOrd="0" presId="urn:microsoft.com/office/officeart/2008/layout/RadialCluster"/>
    <dgm:cxn modelId="{55F749EF-CBAE-4CE9-8595-075885EF120B}" type="presOf" srcId="{6ED074DD-5CA0-44CA-987C-2159D404ED67}" destId="{D2FF357A-62D4-4E21-8D9C-D340B39633E3}" srcOrd="0" destOrd="0" presId="urn:microsoft.com/office/officeart/2008/layout/RadialCluster"/>
    <dgm:cxn modelId="{13002120-A5E5-428B-B608-7F84490069E9}" type="presParOf" srcId="{9D81C71D-BEAF-4D25-9298-EAE23A7830B8}" destId="{0ECE91D9-9B39-43F8-B515-F90A2D086A35}" srcOrd="0" destOrd="0" presId="urn:microsoft.com/office/officeart/2008/layout/RadialCluster"/>
    <dgm:cxn modelId="{A6FF8879-3BF2-408E-8225-6CD08697CC92}" type="presParOf" srcId="{0ECE91D9-9B39-43F8-B515-F90A2D086A35}" destId="{D2FF357A-62D4-4E21-8D9C-D340B39633E3}" srcOrd="0" destOrd="0" presId="urn:microsoft.com/office/officeart/2008/layout/RadialCluster"/>
    <dgm:cxn modelId="{3E5A6504-D995-4A62-B06B-A2DC05872F7D}" type="presParOf" srcId="{0ECE91D9-9B39-43F8-B515-F90A2D086A35}" destId="{F3FDF185-ECD3-485F-A9CD-198B4E564E52}" srcOrd="1" destOrd="0" presId="urn:microsoft.com/office/officeart/2008/layout/RadialCluster"/>
    <dgm:cxn modelId="{740BEA61-2F7A-42D3-BD04-4D9AE1243949}" type="presParOf" srcId="{0ECE91D9-9B39-43F8-B515-F90A2D086A35}" destId="{DAA6A4E5-0A36-4BB6-9DE6-3E7BA394651F}" srcOrd="2" destOrd="0" presId="urn:microsoft.com/office/officeart/2008/layout/RadialCluster"/>
    <dgm:cxn modelId="{B05E8887-3380-4089-923C-A5C3B2888320}" type="presParOf" srcId="{0ECE91D9-9B39-43F8-B515-F90A2D086A35}" destId="{9CA82BF5-F307-45C3-B3AA-63E0E424544F}" srcOrd="3" destOrd="0" presId="urn:microsoft.com/office/officeart/2008/layout/RadialCluster"/>
    <dgm:cxn modelId="{3BB86199-C26A-44E1-A9AA-20E26E71F05B}" type="presParOf" srcId="{0ECE91D9-9B39-43F8-B515-F90A2D086A35}" destId="{3DE89949-B84C-4F46-A1A3-F995073B038D}" srcOrd="4" destOrd="0" presId="urn:microsoft.com/office/officeart/2008/layout/RadialCluster"/>
    <dgm:cxn modelId="{328AE308-AFC1-43D7-AA9C-52E9BC2A66C0}" type="presParOf" srcId="{0ECE91D9-9B39-43F8-B515-F90A2D086A35}" destId="{EE35B502-6183-4DBD-86F6-449CF8471EE9}" srcOrd="5" destOrd="0" presId="urn:microsoft.com/office/officeart/2008/layout/RadialCluster"/>
    <dgm:cxn modelId="{F6C6E63F-C228-41BD-8126-E5BF1FFA248E}" type="presParOf" srcId="{0ECE91D9-9B39-43F8-B515-F90A2D086A35}" destId="{7C533BD9-159D-426F-B99C-061740955B16}"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7004DEB0-E90A-4AB7-AB35-8AAE23AFE684}"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IN"/>
        </a:p>
      </dgm:t>
    </dgm:pt>
    <dgm:pt modelId="{EBD2E20C-478A-4DE6-8E2A-D8F92E9157D9}">
      <dgm:prSet phldrT="[Text]"/>
      <dgm:spPr/>
      <dgm:t>
        <a:bodyPr/>
        <a:lstStyle/>
        <a:p>
          <a:r>
            <a:rPr lang="en-US" dirty="0"/>
            <a:t>STEP 1</a:t>
          </a:r>
          <a:endParaRPr lang="en-IN" dirty="0"/>
        </a:p>
      </dgm:t>
    </dgm:pt>
    <dgm:pt modelId="{56387876-940D-463B-BEF9-F6FE376B5D1F}" type="parTrans" cxnId="{D6A1F28B-3336-4403-9FAF-904F643DD3EF}">
      <dgm:prSet/>
      <dgm:spPr/>
      <dgm:t>
        <a:bodyPr/>
        <a:lstStyle/>
        <a:p>
          <a:endParaRPr lang="en-IN"/>
        </a:p>
      </dgm:t>
    </dgm:pt>
    <dgm:pt modelId="{8FB6B454-0713-4D14-B9F3-6E29E04BE608}" type="sibTrans" cxnId="{D6A1F28B-3336-4403-9FAF-904F643DD3EF}">
      <dgm:prSet/>
      <dgm:spPr/>
      <dgm:t>
        <a:bodyPr/>
        <a:lstStyle/>
        <a:p>
          <a:endParaRPr lang="en-IN"/>
        </a:p>
      </dgm:t>
    </dgm:pt>
    <dgm:pt modelId="{1C3F6B99-AC72-4E2A-8E62-4A667DB95D4D}">
      <dgm:prSet phldrT="[Text]" custT="1"/>
      <dgm:spPr>
        <a:noFill/>
      </dgm:spPr>
      <dgm:t>
        <a:bodyPr/>
        <a:lstStyle/>
        <a:p>
          <a:r>
            <a:rPr lang="en-US" sz="1600" dirty="0"/>
            <a:t>   </a:t>
          </a:r>
          <a:r>
            <a:rPr lang="en-US" sz="1600" dirty="0">
              <a:latin typeface="Bahnschrift Condensed" pitchFamily="34" charset="0"/>
            </a:rPr>
            <a:t>FORM ACTUAL HISTOGRAM OF THE IMAGE</a:t>
          </a:r>
          <a:endParaRPr lang="en-IN" sz="1600" dirty="0">
            <a:latin typeface="Bahnschrift Condensed" pitchFamily="34" charset="0"/>
          </a:endParaRPr>
        </a:p>
      </dgm:t>
    </dgm:pt>
    <dgm:pt modelId="{D78BFA18-B008-4921-98E3-D8B0BE22B10D}" type="parTrans" cxnId="{987CB6F3-46DD-48E6-AABB-35F4A0638645}">
      <dgm:prSet/>
      <dgm:spPr/>
      <dgm:t>
        <a:bodyPr/>
        <a:lstStyle/>
        <a:p>
          <a:endParaRPr lang="en-IN"/>
        </a:p>
      </dgm:t>
    </dgm:pt>
    <dgm:pt modelId="{7FB7E516-372B-44E9-9C24-188005146B13}" type="sibTrans" cxnId="{987CB6F3-46DD-48E6-AABB-35F4A0638645}">
      <dgm:prSet/>
      <dgm:spPr/>
      <dgm:t>
        <a:bodyPr/>
        <a:lstStyle/>
        <a:p>
          <a:endParaRPr lang="en-IN"/>
        </a:p>
      </dgm:t>
    </dgm:pt>
    <dgm:pt modelId="{E89F0548-4214-4CCA-85D3-0581DB18FDD6}">
      <dgm:prSet phldrT="[Text]"/>
      <dgm:spPr/>
      <dgm:t>
        <a:bodyPr/>
        <a:lstStyle/>
        <a:p>
          <a:r>
            <a:rPr lang="en-US" dirty="0"/>
            <a:t>STEP 2</a:t>
          </a:r>
          <a:endParaRPr lang="en-IN" dirty="0"/>
        </a:p>
      </dgm:t>
    </dgm:pt>
    <dgm:pt modelId="{84C312FF-8A37-4A47-8FC8-8016758E17D4}" type="parTrans" cxnId="{AF746E4E-F50C-41BF-A9A9-35EFCD133B05}">
      <dgm:prSet/>
      <dgm:spPr/>
      <dgm:t>
        <a:bodyPr/>
        <a:lstStyle/>
        <a:p>
          <a:endParaRPr lang="en-IN"/>
        </a:p>
      </dgm:t>
    </dgm:pt>
    <dgm:pt modelId="{75079F38-0902-4E07-B748-0B8F449F734F}" type="sibTrans" cxnId="{AF746E4E-F50C-41BF-A9A9-35EFCD133B05}">
      <dgm:prSet/>
      <dgm:spPr/>
      <dgm:t>
        <a:bodyPr/>
        <a:lstStyle/>
        <a:p>
          <a:endParaRPr lang="en-IN"/>
        </a:p>
      </dgm:t>
    </dgm:pt>
    <dgm:pt modelId="{CF42D9C5-F275-42CD-9463-EDFCC23D060C}">
      <dgm:prSet phldrT="[Text]"/>
      <dgm:spPr>
        <a:noFill/>
      </dgm:spPr>
      <dgm:t>
        <a:bodyPr/>
        <a:lstStyle/>
        <a:p>
          <a:r>
            <a:rPr lang="en-US" dirty="0">
              <a:latin typeface="Bahnschrift Condensed" pitchFamily="34" charset="0"/>
            </a:rPr>
            <a:t>FIND CUMULATIVE DISTRIBUTION FUNCTION FOR EACH GRAYLEVEL THAT IS: REPEAT UNTILL I= 256:histogram[</a:t>
          </a:r>
          <a:r>
            <a:rPr lang="en-US" dirty="0" err="1">
              <a:latin typeface="Bahnschrift Condensed" pitchFamily="34" charset="0"/>
            </a:rPr>
            <a:t>i</a:t>
          </a:r>
          <a:r>
            <a:rPr lang="en-US" dirty="0">
              <a:latin typeface="Bahnschrift Condensed" pitchFamily="34" charset="0"/>
            </a:rPr>
            <a:t>]= histogram[</a:t>
          </a:r>
          <a:r>
            <a:rPr lang="en-US" dirty="0" err="1">
              <a:latin typeface="Bahnschrift Condensed" pitchFamily="34" charset="0"/>
            </a:rPr>
            <a:t>i</a:t>
          </a:r>
          <a:r>
            <a:rPr lang="en-US" dirty="0">
              <a:latin typeface="Bahnschrift Condensed" pitchFamily="34" charset="0"/>
            </a:rPr>
            <a:t>]+ histogram[i-1]</a:t>
          </a:r>
          <a:endParaRPr lang="en-IN" dirty="0">
            <a:latin typeface="Bahnschrift Condensed" pitchFamily="34" charset="0"/>
          </a:endParaRPr>
        </a:p>
      </dgm:t>
    </dgm:pt>
    <dgm:pt modelId="{8BA3E344-EE3A-4394-AC14-9CEB5521D71B}" type="parTrans" cxnId="{581F0CA5-5472-4017-8C99-31A9AD0F8429}">
      <dgm:prSet/>
      <dgm:spPr/>
      <dgm:t>
        <a:bodyPr/>
        <a:lstStyle/>
        <a:p>
          <a:endParaRPr lang="en-IN"/>
        </a:p>
      </dgm:t>
    </dgm:pt>
    <dgm:pt modelId="{FE9821FB-D2D8-4C7D-BB58-5F0D5C64A185}" type="sibTrans" cxnId="{581F0CA5-5472-4017-8C99-31A9AD0F8429}">
      <dgm:prSet/>
      <dgm:spPr/>
      <dgm:t>
        <a:bodyPr/>
        <a:lstStyle/>
        <a:p>
          <a:endParaRPr lang="en-IN"/>
        </a:p>
      </dgm:t>
    </dgm:pt>
    <dgm:pt modelId="{6C17B302-DECA-4043-AF6D-8662D6AFAD52}">
      <dgm:prSet phldrT="[Text]"/>
      <dgm:spPr/>
      <dgm:t>
        <a:bodyPr/>
        <a:lstStyle/>
        <a:p>
          <a:r>
            <a:rPr lang="en-US" dirty="0"/>
            <a:t>STEP 3</a:t>
          </a:r>
          <a:endParaRPr lang="en-IN" dirty="0"/>
        </a:p>
      </dgm:t>
    </dgm:pt>
    <dgm:pt modelId="{84F6FDD2-2B5A-4EE7-9060-65C6F6019D36}" type="parTrans" cxnId="{CEEED2A1-7FE7-461E-A8A1-BCEA5E0860AC}">
      <dgm:prSet/>
      <dgm:spPr/>
      <dgm:t>
        <a:bodyPr/>
        <a:lstStyle/>
        <a:p>
          <a:endParaRPr lang="en-IN"/>
        </a:p>
      </dgm:t>
    </dgm:pt>
    <dgm:pt modelId="{4C599C7C-EB46-4774-9D16-5327197DC0F1}" type="sibTrans" cxnId="{CEEED2A1-7FE7-461E-A8A1-BCEA5E0860AC}">
      <dgm:prSet/>
      <dgm:spPr/>
      <dgm:t>
        <a:bodyPr/>
        <a:lstStyle/>
        <a:p>
          <a:endParaRPr lang="en-IN"/>
        </a:p>
      </dgm:t>
    </dgm:pt>
    <dgm:pt modelId="{EF4AE04C-C8EA-4D54-A4AB-9B577F127CE1}">
      <dgm:prSet phldrT="[Text]" custT="1"/>
      <dgm:spPr>
        <a:noFill/>
      </dgm:spPr>
      <dgm:t>
        <a:bodyPr/>
        <a:lstStyle/>
        <a:p>
          <a:r>
            <a:rPr lang="en-US" sz="1400" dirty="0">
              <a:latin typeface="Bahnschrift Condensed" pitchFamily="34" charset="0"/>
            </a:rPr>
            <a:t>THEN FIND OUT THE PROBABILITY DISTRIBUTION FUNCTION ,BY DIVIDING THE EACH GRAYLEVEL TO THE TOTAL NO OF PIXEL</a:t>
          </a:r>
          <a:endParaRPr lang="en-IN" sz="1400" dirty="0">
            <a:latin typeface="Bahnschrift Condensed" pitchFamily="34" charset="0"/>
          </a:endParaRPr>
        </a:p>
      </dgm:t>
    </dgm:pt>
    <dgm:pt modelId="{49A703F0-12DD-4898-A8E0-CC838C8BD06F}" type="parTrans" cxnId="{BF28354C-BE3A-4EDB-BDE7-2A2609EA06C9}">
      <dgm:prSet/>
      <dgm:spPr/>
      <dgm:t>
        <a:bodyPr/>
        <a:lstStyle/>
        <a:p>
          <a:endParaRPr lang="en-IN"/>
        </a:p>
      </dgm:t>
    </dgm:pt>
    <dgm:pt modelId="{6FF917B0-7886-4CA1-8A9C-A72BAA3A6521}" type="sibTrans" cxnId="{BF28354C-BE3A-4EDB-BDE7-2A2609EA06C9}">
      <dgm:prSet/>
      <dgm:spPr/>
      <dgm:t>
        <a:bodyPr/>
        <a:lstStyle/>
        <a:p>
          <a:endParaRPr lang="en-IN"/>
        </a:p>
      </dgm:t>
    </dgm:pt>
    <dgm:pt modelId="{50B3009C-FF28-4C30-ABDB-EC5783861AE8}" type="pres">
      <dgm:prSet presAssocID="{7004DEB0-E90A-4AB7-AB35-8AAE23AFE684}" presName="Name0" presStyleCnt="0">
        <dgm:presLayoutVars>
          <dgm:dir/>
          <dgm:animLvl val="lvl"/>
          <dgm:resizeHandles val="exact"/>
        </dgm:presLayoutVars>
      </dgm:prSet>
      <dgm:spPr/>
    </dgm:pt>
    <dgm:pt modelId="{2D8B6132-B46E-41F6-AC80-D7BA4E0B8867}" type="pres">
      <dgm:prSet presAssocID="{7004DEB0-E90A-4AB7-AB35-8AAE23AFE684}" presName="tSp" presStyleCnt="0"/>
      <dgm:spPr/>
    </dgm:pt>
    <dgm:pt modelId="{3F5E499A-8415-48C5-99F7-695057856594}" type="pres">
      <dgm:prSet presAssocID="{7004DEB0-E90A-4AB7-AB35-8AAE23AFE684}" presName="bSp" presStyleCnt="0"/>
      <dgm:spPr/>
    </dgm:pt>
    <dgm:pt modelId="{02EA50B1-4118-4BFC-A216-3209932AB4AE}" type="pres">
      <dgm:prSet presAssocID="{7004DEB0-E90A-4AB7-AB35-8AAE23AFE684}" presName="process" presStyleCnt="0"/>
      <dgm:spPr/>
    </dgm:pt>
    <dgm:pt modelId="{5A53C545-288F-475B-B78A-AAF2088BEC90}" type="pres">
      <dgm:prSet presAssocID="{EBD2E20C-478A-4DE6-8E2A-D8F92E9157D9}" presName="composite1" presStyleCnt="0"/>
      <dgm:spPr/>
    </dgm:pt>
    <dgm:pt modelId="{316FF7F9-E927-4E09-95CF-BE338564F0DD}" type="pres">
      <dgm:prSet presAssocID="{EBD2E20C-478A-4DE6-8E2A-D8F92E9157D9}" presName="dummyNode1" presStyleLbl="node1" presStyleIdx="0" presStyleCnt="3"/>
      <dgm:spPr/>
    </dgm:pt>
    <dgm:pt modelId="{6C204D21-73B1-44F1-8229-061C14AD5A3C}" type="pres">
      <dgm:prSet presAssocID="{EBD2E20C-478A-4DE6-8E2A-D8F92E9157D9}" presName="childNode1" presStyleLbl="bgAcc1" presStyleIdx="0" presStyleCnt="3" custLinFactNeighborX="47393" custLinFactNeighborY="87366">
        <dgm:presLayoutVars>
          <dgm:bulletEnabled val="1"/>
        </dgm:presLayoutVars>
      </dgm:prSet>
      <dgm:spPr/>
    </dgm:pt>
    <dgm:pt modelId="{48765416-B074-4405-A82D-26D3514F6170}" type="pres">
      <dgm:prSet presAssocID="{EBD2E20C-478A-4DE6-8E2A-D8F92E9157D9}" presName="childNode1tx" presStyleLbl="bgAcc1" presStyleIdx="0" presStyleCnt="3">
        <dgm:presLayoutVars>
          <dgm:bulletEnabled val="1"/>
        </dgm:presLayoutVars>
      </dgm:prSet>
      <dgm:spPr/>
    </dgm:pt>
    <dgm:pt modelId="{55588DAB-F949-4014-8454-8581595881E0}" type="pres">
      <dgm:prSet presAssocID="{EBD2E20C-478A-4DE6-8E2A-D8F92E9157D9}" presName="parentNode1" presStyleLbl="node1" presStyleIdx="0" presStyleCnt="3" custLinFactX="22401" custLinFactY="100000" custLinFactNeighborX="100000" custLinFactNeighborY="153286">
        <dgm:presLayoutVars>
          <dgm:chMax val="1"/>
          <dgm:bulletEnabled val="1"/>
        </dgm:presLayoutVars>
      </dgm:prSet>
      <dgm:spPr/>
    </dgm:pt>
    <dgm:pt modelId="{85FD5E89-F3AA-4E61-9CFE-45D35309C884}" type="pres">
      <dgm:prSet presAssocID="{EBD2E20C-478A-4DE6-8E2A-D8F92E9157D9}" presName="connSite1" presStyleCnt="0"/>
      <dgm:spPr/>
    </dgm:pt>
    <dgm:pt modelId="{B682A62C-00A7-4897-99E9-A812FB132412}" type="pres">
      <dgm:prSet presAssocID="{8FB6B454-0713-4D14-B9F3-6E29E04BE608}" presName="Name9" presStyleLbl="sibTrans2D1" presStyleIdx="0" presStyleCnt="2" custLinFactNeighborX="14951" custLinFactNeighborY="-18551"/>
      <dgm:spPr/>
    </dgm:pt>
    <dgm:pt modelId="{0CF2FA83-CE1E-4ED7-A1BE-6B3FAE6BF851}" type="pres">
      <dgm:prSet presAssocID="{E89F0548-4214-4CCA-85D3-0581DB18FDD6}" presName="composite2" presStyleCnt="0"/>
      <dgm:spPr/>
    </dgm:pt>
    <dgm:pt modelId="{F98F599E-1DE7-44BC-930D-E101D518C4BE}" type="pres">
      <dgm:prSet presAssocID="{E89F0548-4214-4CCA-85D3-0581DB18FDD6}" presName="dummyNode2" presStyleLbl="node1" presStyleIdx="0" presStyleCnt="3"/>
      <dgm:spPr/>
    </dgm:pt>
    <dgm:pt modelId="{B2AC3E83-69B0-4ADF-8878-348D515949CE}" type="pres">
      <dgm:prSet presAssocID="{E89F0548-4214-4CCA-85D3-0581DB18FDD6}" presName="childNode2" presStyleLbl="bgAcc1" presStyleIdx="1" presStyleCnt="3" custLinFactNeighborX="11247" custLinFactNeighborY="-20513">
        <dgm:presLayoutVars>
          <dgm:bulletEnabled val="1"/>
        </dgm:presLayoutVars>
      </dgm:prSet>
      <dgm:spPr/>
    </dgm:pt>
    <dgm:pt modelId="{E967ADBE-EDC3-4186-9C3C-CCD4D398B910}" type="pres">
      <dgm:prSet presAssocID="{E89F0548-4214-4CCA-85D3-0581DB18FDD6}" presName="childNode2tx" presStyleLbl="bgAcc1" presStyleIdx="1" presStyleCnt="3">
        <dgm:presLayoutVars>
          <dgm:bulletEnabled val="1"/>
        </dgm:presLayoutVars>
      </dgm:prSet>
      <dgm:spPr/>
    </dgm:pt>
    <dgm:pt modelId="{80E043B1-25E0-4D96-AF6D-7B28CDA6E375}" type="pres">
      <dgm:prSet presAssocID="{E89F0548-4214-4CCA-85D3-0581DB18FDD6}" presName="parentNode2" presStyleLbl="node1" presStyleIdx="1" presStyleCnt="3" custLinFactY="-10619" custLinFactNeighborX="3229" custLinFactNeighborY="-100000">
        <dgm:presLayoutVars>
          <dgm:chMax val="0"/>
          <dgm:bulletEnabled val="1"/>
        </dgm:presLayoutVars>
      </dgm:prSet>
      <dgm:spPr/>
    </dgm:pt>
    <dgm:pt modelId="{D1EF5261-5703-4B41-B5EC-5A39EC531C7F}" type="pres">
      <dgm:prSet presAssocID="{E89F0548-4214-4CCA-85D3-0581DB18FDD6}" presName="connSite2" presStyleCnt="0"/>
      <dgm:spPr/>
    </dgm:pt>
    <dgm:pt modelId="{A57FA762-4DFB-4216-8FED-0C952027AF78}" type="pres">
      <dgm:prSet presAssocID="{75079F38-0902-4E07-B748-0B8F449F734F}" presName="Name18" presStyleLbl="sibTrans2D1" presStyleIdx="1" presStyleCnt="2" custLinFactNeighborX="15492" custLinFactNeighborY="-2311"/>
      <dgm:spPr/>
    </dgm:pt>
    <dgm:pt modelId="{53F11C5B-2A17-49DE-B4CE-5FE29E3FAC09}" type="pres">
      <dgm:prSet presAssocID="{6C17B302-DECA-4043-AF6D-8662D6AFAD52}" presName="composite1" presStyleCnt="0"/>
      <dgm:spPr/>
    </dgm:pt>
    <dgm:pt modelId="{53F0B996-3B54-4832-8B90-93255F7BC0EB}" type="pres">
      <dgm:prSet presAssocID="{6C17B302-DECA-4043-AF6D-8662D6AFAD52}" presName="dummyNode1" presStyleLbl="node1" presStyleIdx="1" presStyleCnt="3"/>
      <dgm:spPr/>
    </dgm:pt>
    <dgm:pt modelId="{30749F8F-9FC0-4C40-9E72-B11985662CA5}" type="pres">
      <dgm:prSet presAssocID="{6C17B302-DECA-4043-AF6D-8662D6AFAD52}" presName="childNode1" presStyleLbl="bgAcc1" presStyleIdx="2" presStyleCnt="3" custScaleX="138600" custScaleY="192670" custLinFactNeighborX="42241" custLinFactNeighborY="-20307">
        <dgm:presLayoutVars>
          <dgm:bulletEnabled val="1"/>
        </dgm:presLayoutVars>
      </dgm:prSet>
      <dgm:spPr/>
    </dgm:pt>
    <dgm:pt modelId="{D7EB3205-C34E-440F-9E68-2300EDA743F0}" type="pres">
      <dgm:prSet presAssocID="{6C17B302-DECA-4043-AF6D-8662D6AFAD52}" presName="childNode1tx" presStyleLbl="bgAcc1" presStyleIdx="2" presStyleCnt="3">
        <dgm:presLayoutVars>
          <dgm:bulletEnabled val="1"/>
        </dgm:presLayoutVars>
      </dgm:prSet>
      <dgm:spPr/>
    </dgm:pt>
    <dgm:pt modelId="{233332F4-4A86-4B56-8FB7-70D735414093}" type="pres">
      <dgm:prSet presAssocID="{6C17B302-DECA-4043-AF6D-8662D6AFAD52}" presName="parentNode1" presStyleLbl="node1" presStyleIdx="2" presStyleCnt="3" custLinFactNeighborX="60" custLinFactNeighborY="20777">
        <dgm:presLayoutVars>
          <dgm:chMax val="1"/>
          <dgm:bulletEnabled val="1"/>
        </dgm:presLayoutVars>
      </dgm:prSet>
      <dgm:spPr/>
    </dgm:pt>
    <dgm:pt modelId="{2A60E279-3A59-4135-B1E1-4EE11E33BA89}" type="pres">
      <dgm:prSet presAssocID="{6C17B302-DECA-4043-AF6D-8662D6AFAD52}" presName="connSite1" presStyleCnt="0"/>
      <dgm:spPr/>
    </dgm:pt>
  </dgm:ptLst>
  <dgm:cxnLst>
    <dgm:cxn modelId="{2DF85003-3C7F-4D11-B650-DFF75E5E20EE}" type="presOf" srcId="{CF42D9C5-F275-42CD-9463-EDFCC23D060C}" destId="{E967ADBE-EDC3-4186-9C3C-CCD4D398B910}" srcOrd="1" destOrd="0" presId="urn:microsoft.com/office/officeart/2005/8/layout/hProcess4"/>
    <dgm:cxn modelId="{06D01F27-CB0B-4A21-925B-9AF458E60CE5}" type="presOf" srcId="{1C3F6B99-AC72-4E2A-8E62-4A667DB95D4D}" destId="{6C204D21-73B1-44F1-8229-061C14AD5A3C}" srcOrd="0" destOrd="0" presId="urn:microsoft.com/office/officeart/2005/8/layout/hProcess4"/>
    <dgm:cxn modelId="{39CD583F-A7E7-47CE-9244-D361395096C8}" type="presOf" srcId="{EF4AE04C-C8EA-4D54-A4AB-9B577F127CE1}" destId="{30749F8F-9FC0-4C40-9E72-B11985662CA5}" srcOrd="0" destOrd="0" presId="urn:microsoft.com/office/officeart/2005/8/layout/hProcess4"/>
    <dgm:cxn modelId="{BF28354C-BE3A-4EDB-BDE7-2A2609EA06C9}" srcId="{6C17B302-DECA-4043-AF6D-8662D6AFAD52}" destId="{EF4AE04C-C8EA-4D54-A4AB-9B577F127CE1}" srcOrd="0" destOrd="0" parTransId="{49A703F0-12DD-4898-A8E0-CC838C8BD06F}" sibTransId="{6FF917B0-7886-4CA1-8A9C-A72BAA3A6521}"/>
    <dgm:cxn modelId="{AF746E4E-F50C-41BF-A9A9-35EFCD133B05}" srcId="{7004DEB0-E90A-4AB7-AB35-8AAE23AFE684}" destId="{E89F0548-4214-4CCA-85D3-0581DB18FDD6}" srcOrd="1" destOrd="0" parTransId="{84C312FF-8A37-4A47-8FC8-8016758E17D4}" sibTransId="{75079F38-0902-4E07-B748-0B8F449F734F}"/>
    <dgm:cxn modelId="{D6A1F28B-3336-4403-9FAF-904F643DD3EF}" srcId="{7004DEB0-E90A-4AB7-AB35-8AAE23AFE684}" destId="{EBD2E20C-478A-4DE6-8E2A-D8F92E9157D9}" srcOrd="0" destOrd="0" parTransId="{56387876-940D-463B-BEF9-F6FE376B5D1F}" sibTransId="{8FB6B454-0713-4D14-B9F3-6E29E04BE608}"/>
    <dgm:cxn modelId="{F519CB99-75F0-4B5C-BEC6-B33ECB1D8148}" type="presOf" srcId="{CF42D9C5-F275-42CD-9463-EDFCC23D060C}" destId="{B2AC3E83-69B0-4ADF-8878-348D515949CE}" srcOrd="0" destOrd="0" presId="urn:microsoft.com/office/officeart/2005/8/layout/hProcess4"/>
    <dgm:cxn modelId="{CEEED2A1-7FE7-461E-A8A1-BCEA5E0860AC}" srcId="{7004DEB0-E90A-4AB7-AB35-8AAE23AFE684}" destId="{6C17B302-DECA-4043-AF6D-8662D6AFAD52}" srcOrd="2" destOrd="0" parTransId="{84F6FDD2-2B5A-4EE7-9060-65C6F6019D36}" sibTransId="{4C599C7C-EB46-4774-9D16-5327197DC0F1}"/>
    <dgm:cxn modelId="{581F0CA5-5472-4017-8C99-31A9AD0F8429}" srcId="{E89F0548-4214-4CCA-85D3-0581DB18FDD6}" destId="{CF42D9C5-F275-42CD-9463-EDFCC23D060C}" srcOrd="0" destOrd="0" parTransId="{8BA3E344-EE3A-4394-AC14-9CEB5521D71B}" sibTransId="{FE9821FB-D2D8-4C7D-BB58-5F0D5C64A185}"/>
    <dgm:cxn modelId="{AFED7FAA-1831-4D29-A187-5C43E6CE3A1C}" type="presOf" srcId="{6C17B302-DECA-4043-AF6D-8662D6AFAD52}" destId="{233332F4-4A86-4B56-8FB7-70D735414093}" srcOrd="0" destOrd="0" presId="urn:microsoft.com/office/officeart/2005/8/layout/hProcess4"/>
    <dgm:cxn modelId="{CAA3F1AF-5E2C-4E28-B878-D787B967693C}" type="presOf" srcId="{EBD2E20C-478A-4DE6-8E2A-D8F92E9157D9}" destId="{55588DAB-F949-4014-8454-8581595881E0}" srcOrd="0" destOrd="0" presId="urn:microsoft.com/office/officeart/2005/8/layout/hProcess4"/>
    <dgm:cxn modelId="{E64DB6B8-3F7F-4C0C-8251-33473325AADF}" type="presOf" srcId="{75079F38-0902-4E07-B748-0B8F449F734F}" destId="{A57FA762-4DFB-4216-8FED-0C952027AF78}" srcOrd="0" destOrd="0" presId="urn:microsoft.com/office/officeart/2005/8/layout/hProcess4"/>
    <dgm:cxn modelId="{305B32C6-F1C7-4203-885A-FF73269C6432}" type="presOf" srcId="{7004DEB0-E90A-4AB7-AB35-8AAE23AFE684}" destId="{50B3009C-FF28-4C30-ABDB-EC5783861AE8}" srcOrd="0" destOrd="0" presId="urn:microsoft.com/office/officeart/2005/8/layout/hProcess4"/>
    <dgm:cxn modelId="{3431FBC7-70E7-4581-88A1-43CF601DB550}" type="presOf" srcId="{1C3F6B99-AC72-4E2A-8E62-4A667DB95D4D}" destId="{48765416-B074-4405-A82D-26D3514F6170}" srcOrd="1" destOrd="0" presId="urn:microsoft.com/office/officeart/2005/8/layout/hProcess4"/>
    <dgm:cxn modelId="{CDE1D3D2-91DD-47B9-B121-0DA00E46212D}" type="presOf" srcId="{EF4AE04C-C8EA-4D54-A4AB-9B577F127CE1}" destId="{D7EB3205-C34E-440F-9E68-2300EDA743F0}" srcOrd="1" destOrd="0" presId="urn:microsoft.com/office/officeart/2005/8/layout/hProcess4"/>
    <dgm:cxn modelId="{48FEB3D9-42F6-4B33-81A2-E3E6879EECA3}" type="presOf" srcId="{E89F0548-4214-4CCA-85D3-0581DB18FDD6}" destId="{80E043B1-25E0-4D96-AF6D-7B28CDA6E375}" srcOrd="0" destOrd="0" presId="urn:microsoft.com/office/officeart/2005/8/layout/hProcess4"/>
    <dgm:cxn modelId="{6590F1D9-2E34-44D6-ACFD-7CC0ABDD1144}" type="presOf" srcId="{8FB6B454-0713-4D14-B9F3-6E29E04BE608}" destId="{B682A62C-00A7-4897-99E9-A812FB132412}" srcOrd="0" destOrd="0" presId="urn:microsoft.com/office/officeart/2005/8/layout/hProcess4"/>
    <dgm:cxn modelId="{987CB6F3-46DD-48E6-AABB-35F4A0638645}" srcId="{EBD2E20C-478A-4DE6-8E2A-D8F92E9157D9}" destId="{1C3F6B99-AC72-4E2A-8E62-4A667DB95D4D}" srcOrd="0" destOrd="0" parTransId="{D78BFA18-B008-4921-98E3-D8B0BE22B10D}" sibTransId="{7FB7E516-372B-44E9-9C24-188005146B13}"/>
    <dgm:cxn modelId="{C2697827-8947-4B96-B438-069808BF207C}" type="presParOf" srcId="{50B3009C-FF28-4C30-ABDB-EC5783861AE8}" destId="{2D8B6132-B46E-41F6-AC80-D7BA4E0B8867}" srcOrd="0" destOrd="0" presId="urn:microsoft.com/office/officeart/2005/8/layout/hProcess4"/>
    <dgm:cxn modelId="{F0D97C55-2648-44EF-9594-12C09932A40D}" type="presParOf" srcId="{50B3009C-FF28-4C30-ABDB-EC5783861AE8}" destId="{3F5E499A-8415-48C5-99F7-695057856594}" srcOrd="1" destOrd="0" presId="urn:microsoft.com/office/officeart/2005/8/layout/hProcess4"/>
    <dgm:cxn modelId="{DF6852E3-EA54-4D64-BCEF-E8075CFE961A}" type="presParOf" srcId="{50B3009C-FF28-4C30-ABDB-EC5783861AE8}" destId="{02EA50B1-4118-4BFC-A216-3209932AB4AE}" srcOrd="2" destOrd="0" presId="urn:microsoft.com/office/officeart/2005/8/layout/hProcess4"/>
    <dgm:cxn modelId="{ABBD8543-30B9-49D3-BC1E-755A87BA911D}" type="presParOf" srcId="{02EA50B1-4118-4BFC-A216-3209932AB4AE}" destId="{5A53C545-288F-475B-B78A-AAF2088BEC90}" srcOrd="0" destOrd="0" presId="urn:microsoft.com/office/officeart/2005/8/layout/hProcess4"/>
    <dgm:cxn modelId="{57210626-2AD6-4037-939D-6B88571AD3E7}" type="presParOf" srcId="{5A53C545-288F-475B-B78A-AAF2088BEC90}" destId="{316FF7F9-E927-4E09-95CF-BE338564F0DD}" srcOrd="0" destOrd="0" presId="urn:microsoft.com/office/officeart/2005/8/layout/hProcess4"/>
    <dgm:cxn modelId="{19B10210-A42E-4C93-9EE4-80E7E911B2C4}" type="presParOf" srcId="{5A53C545-288F-475B-B78A-AAF2088BEC90}" destId="{6C204D21-73B1-44F1-8229-061C14AD5A3C}" srcOrd="1" destOrd="0" presId="urn:microsoft.com/office/officeart/2005/8/layout/hProcess4"/>
    <dgm:cxn modelId="{5102FB36-9921-4C82-BFFB-EF8B63E6841E}" type="presParOf" srcId="{5A53C545-288F-475B-B78A-AAF2088BEC90}" destId="{48765416-B074-4405-A82D-26D3514F6170}" srcOrd="2" destOrd="0" presId="urn:microsoft.com/office/officeart/2005/8/layout/hProcess4"/>
    <dgm:cxn modelId="{6C83C8DD-FA9E-4EE9-B084-2E0DD6EBD24D}" type="presParOf" srcId="{5A53C545-288F-475B-B78A-AAF2088BEC90}" destId="{55588DAB-F949-4014-8454-8581595881E0}" srcOrd="3" destOrd="0" presId="urn:microsoft.com/office/officeart/2005/8/layout/hProcess4"/>
    <dgm:cxn modelId="{910854AA-6AFB-444A-8358-66810837BBBB}" type="presParOf" srcId="{5A53C545-288F-475B-B78A-AAF2088BEC90}" destId="{85FD5E89-F3AA-4E61-9CFE-45D35309C884}" srcOrd="4" destOrd="0" presId="urn:microsoft.com/office/officeart/2005/8/layout/hProcess4"/>
    <dgm:cxn modelId="{060000B9-089A-475F-89F4-754911C90048}" type="presParOf" srcId="{02EA50B1-4118-4BFC-A216-3209932AB4AE}" destId="{B682A62C-00A7-4897-99E9-A812FB132412}" srcOrd="1" destOrd="0" presId="urn:microsoft.com/office/officeart/2005/8/layout/hProcess4"/>
    <dgm:cxn modelId="{630D31F3-1DFC-49D0-B281-E66BB8C18641}" type="presParOf" srcId="{02EA50B1-4118-4BFC-A216-3209932AB4AE}" destId="{0CF2FA83-CE1E-4ED7-A1BE-6B3FAE6BF851}" srcOrd="2" destOrd="0" presId="urn:microsoft.com/office/officeart/2005/8/layout/hProcess4"/>
    <dgm:cxn modelId="{CFB31E6A-5F9F-4C4F-B16A-406175A862E4}" type="presParOf" srcId="{0CF2FA83-CE1E-4ED7-A1BE-6B3FAE6BF851}" destId="{F98F599E-1DE7-44BC-930D-E101D518C4BE}" srcOrd="0" destOrd="0" presId="urn:microsoft.com/office/officeart/2005/8/layout/hProcess4"/>
    <dgm:cxn modelId="{77D2310A-1E86-4C96-B60B-C69E2D5AC1F1}" type="presParOf" srcId="{0CF2FA83-CE1E-4ED7-A1BE-6B3FAE6BF851}" destId="{B2AC3E83-69B0-4ADF-8878-348D515949CE}" srcOrd="1" destOrd="0" presId="urn:microsoft.com/office/officeart/2005/8/layout/hProcess4"/>
    <dgm:cxn modelId="{08FA33B6-3154-4EEE-8455-1A78F17345BD}" type="presParOf" srcId="{0CF2FA83-CE1E-4ED7-A1BE-6B3FAE6BF851}" destId="{E967ADBE-EDC3-4186-9C3C-CCD4D398B910}" srcOrd="2" destOrd="0" presId="urn:microsoft.com/office/officeart/2005/8/layout/hProcess4"/>
    <dgm:cxn modelId="{022E197B-3C61-42DC-B79A-12C1431B0851}" type="presParOf" srcId="{0CF2FA83-CE1E-4ED7-A1BE-6B3FAE6BF851}" destId="{80E043B1-25E0-4D96-AF6D-7B28CDA6E375}" srcOrd="3" destOrd="0" presId="urn:microsoft.com/office/officeart/2005/8/layout/hProcess4"/>
    <dgm:cxn modelId="{F0A24420-CD8F-4E19-A0DB-D60E8FCF0B08}" type="presParOf" srcId="{0CF2FA83-CE1E-4ED7-A1BE-6B3FAE6BF851}" destId="{D1EF5261-5703-4B41-B5EC-5A39EC531C7F}" srcOrd="4" destOrd="0" presId="urn:microsoft.com/office/officeart/2005/8/layout/hProcess4"/>
    <dgm:cxn modelId="{85737993-C277-47C7-B53E-42FB0F71CF8F}" type="presParOf" srcId="{02EA50B1-4118-4BFC-A216-3209932AB4AE}" destId="{A57FA762-4DFB-4216-8FED-0C952027AF78}" srcOrd="3" destOrd="0" presId="urn:microsoft.com/office/officeart/2005/8/layout/hProcess4"/>
    <dgm:cxn modelId="{A831C30C-2225-44F8-88C6-7DFB2C614C33}" type="presParOf" srcId="{02EA50B1-4118-4BFC-A216-3209932AB4AE}" destId="{53F11C5B-2A17-49DE-B4CE-5FE29E3FAC09}" srcOrd="4" destOrd="0" presId="urn:microsoft.com/office/officeart/2005/8/layout/hProcess4"/>
    <dgm:cxn modelId="{A65D99B4-C999-4DFC-912A-26A4CFBA0A73}" type="presParOf" srcId="{53F11C5B-2A17-49DE-B4CE-5FE29E3FAC09}" destId="{53F0B996-3B54-4832-8B90-93255F7BC0EB}" srcOrd="0" destOrd="0" presId="urn:microsoft.com/office/officeart/2005/8/layout/hProcess4"/>
    <dgm:cxn modelId="{F8D59F34-F442-48FB-956D-2BFBDB8AF79F}" type="presParOf" srcId="{53F11C5B-2A17-49DE-B4CE-5FE29E3FAC09}" destId="{30749F8F-9FC0-4C40-9E72-B11985662CA5}" srcOrd="1" destOrd="0" presId="urn:microsoft.com/office/officeart/2005/8/layout/hProcess4"/>
    <dgm:cxn modelId="{75279548-CE81-4740-BD7A-081C5347B92D}" type="presParOf" srcId="{53F11C5B-2A17-49DE-B4CE-5FE29E3FAC09}" destId="{D7EB3205-C34E-440F-9E68-2300EDA743F0}" srcOrd="2" destOrd="0" presId="urn:microsoft.com/office/officeart/2005/8/layout/hProcess4"/>
    <dgm:cxn modelId="{7A869AE1-CD67-4AF8-ADA4-B910A59DFFDB}" type="presParOf" srcId="{53F11C5B-2A17-49DE-B4CE-5FE29E3FAC09}" destId="{233332F4-4A86-4B56-8FB7-70D735414093}" srcOrd="3" destOrd="0" presId="urn:microsoft.com/office/officeart/2005/8/layout/hProcess4"/>
    <dgm:cxn modelId="{54562AC8-E443-495E-8F26-3C8B0DEE0DD9}" type="presParOf" srcId="{53F11C5B-2A17-49DE-B4CE-5FE29E3FAC09}" destId="{2A60E279-3A59-4135-B1E1-4EE11E33BA89}"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004DEB0-E90A-4AB7-AB35-8AAE23AFE684}"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IN"/>
        </a:p>
      </dgm:t>
    </dgm:pt>
    <dgm:pt modelId="{E89F0548-4214-4CCA-85D3-0581DB18FDD6}">
      <dgm:prSet phldrT="[Text]"/>
      <dgm:spPr/>
      <dgm:t>
        <a:bodyPr/>
        <a:lstStyle/>
        <a:p>
          <a:r>
            <a:rPr lang="en-US" dirty="0"/>
            <a:t>STEP 4</a:t>
          </a:r>
          <a:endParaRPr lang="en-IN" dirty="0"/>
        </a:p>
      </dgm:t>
    </dgm:pt>
    <dgm:pt modelId="{84C312FF-8A37-4A47-8FC8-8016758E17D4}" type="parTrans" cxnId="{AF746E4E-F50C-41BF-A9A9-35EFCD133B05}">
      <dgm:prSet/>
      <dgm:spPr/>
      <dgm:t>
        <a:bodyPr/>
        <a:lstStyle/>
        <a:p>
          <a:endParaRPr lang="en-IN"/>
        </a:p>
      </dgm:t>
    </dgm:pt>
    <dgm:pt modelId="{75079F38-0902-4E07-B748-0B8F449F734F}" type="sibTrans" cxnId="{AF746E4E-F50C-41BF-A9A9-35EFCD133B05}">
      <dgm:prSet/>
      <dgm:spPr/>
      <dgm:t>
        <a:bodyPr/>
        <a:lstStyle/>
        <a:p>
          <a:endParaRPr lang="en-IN"/>
        </a:p>
      </dgm:t>
    </dgm:pt>
    <dgm:pt modelId="{CF42D9C5-F275-42CD-9463-EDFCC23D060C}">
      <dgm:prSet phldrT="[Text]"/>
      <dgm:spPr>
        <a:noFill/>
      </dgm:spPr>
      <dgm:t>
        <a:bodyPr/>
        <a:lstStyle/>
        <a:p>
          <a:r>
            <a:rPr lang="en-US" dirty="0">
              <a:latin typeface="Bahnschrift Condensed" pitchFamily="34" charset="0"/>
            </a:rPr>
            <a:t>THEN MULTIPLY EACH VALUE TO ITS MAXIMUM GRAY VALUE THAT IS 255</a:t>
          </a:r>
          <a:endParaRPr lang="en-IN" dirty="0">
            <a:latin typeface="Bahnschrift Condensed" pitchFamily="34" charset="0"/>
          </a:endParaRPr>
        </a:p>
      </dgm:t>
    </dgm:pt>
    <dgm:pt modelId="{8BA3E344-EE3A-4394-AC14-9CEB5521D71B}" type="parTrans" cxnId="{581F0CA5-5472-4017-8C99-31A9AD0F8429}">
      <dgm:prSet/>
      <dgm:spPr/>
      <dgm:t>
        <a:bodyPr/>
        <a:lstStyle/>
        <a:p>
          <a:endParaRPr lang="en-IN"/>
        </a:p>
      </dgm:t>
    </dgm:pt>
    <dgm:pt modelId="{FE9821FB-D2D8-4C7D-BB58-5F0D5C64A185}" type="sibTrans" cxnId="{581F0CA5-5472-4017-8C99-31A9AD0F8429}">
      <dgm:prSet/>
      <dgm:spPr/>
      <dgm:t>
        <a:bodyPr/>
        <a:lstStyle/>
        <a:p>
          <a:endParaRPr lang="en-IN"/>
        </a:p>
      </dgm:t>
    </dgm:pt>
    <dgm:pt modelId="{6C17B302-DECA-4043-AF6D-8662D6AFAD52}">
      <dgm:prSet phldrT="[Text]"/>
      <dgm:spPr/>
      <dgm:t>
        <a:bodyPr/>
        <a:lstStyle/>
        <a:p>
          <a:r>
            <a:rPr lang="en-US" dirty="0"/>
            <a:t>STEP 5</a:t>
          </a:r>
          <a:endParaRPr lang="en-IN" dirty="0"/>
        </a:p>
      </dgm:t>
    </dgm:pt>
    <dgm:pt modelId="{84F6FDD2-2B5A-4EE7-9060-65C6F6019D36}" type="parTrans" cxnId="{CEEED2A1-7FE7-461E-A8A1-BCEA5E0860AC}">
      <dgm:prSet/>
      <dgm:spPr/>
      <dgm:t>
        <a:bodyPr/>
        <a:lstStyle/>
        <a:p>
          <a:endParaRPr lang="en-IN"/>
        </a:p>
      </dgm:t>
    </dgm:pt>
    <dgm:pt modelId="{4C599C7C-EB46-4774-9D16-5327197DC0F1}" type="sibTrans" cxnId="{CEEED2A1-7FE7-461E-A8A1-BCEA5E0860AC}">
      <dgm:prSet/>
      <dgm:spPr/>
      <dgm:t>
        <a:bodyPr/>
        <a:lstStyle/>
        <a:p>
          <a:endParaRPr lang="en-IN"/>
        </a:p>
      </dgm:t>
    </dgm:pt>
    <dgm:pt modelId="{EF4AE04C-C8EA-4D54-A4AB-9B577F127CE1}">
      <dgm:prSet phldrT="[Text]"/>
      <dgm:spPr>
        <a:noFill/>
      </dgm:spPr>
      <dgm:t>
        <a:bodyPr/>
        <a:lstStyle/>
        <a:p>
          <a:r>
            <a:rPr lang="en-US" dirty="0">
              <a:latin typeface="Bahnschrift Condensed" pitchFamily="34" charset="0"/>
            </a:rPr>
            <a:t>THEN ROUND OF THE FIGURE TO ITS NEAREST INTEGER VALUE</a:t>
          </a:r>
          <a:endParaRPr lang="en-IN" dirty="0">
            <a:latin typeface="Bahnschrift Condensed" pitchFamily="34" charset="0"/>
          </a:endParaRPr>
        </a:p>
      </dgm:t>
    </dgm:pt>
    <dgm:pt modelId="{49A703F0-12DD-4898-A8E0-CC838C8BD06F}" type="parTrans" cxnId="{BF28354C-BE3A-4EDB-BDE7-2A2609EA06C9}">
      <dgm:prSet/>
      <dgm:spPr/>
      <dgm:t>
        <a:bodyPr/>
        <a:lstStyle/>
        <a:p>
          <a:endParaRPr lang="en-IN"/>
        </a:p>
      </dgm:t>
    </dgm:pt>
    <dgm:pt modelId="{6FF917B0-7886-4CA1-8A9C-A72BAA3A6521}" type="sibTrans" cxnId="{BF28354C-BE3A-4EDB-BDE7-2A2609EA06C9}">
      <dgm:prSet/>
      <dgm:spPr/>
      <dgm:t>
        <a:bodyPr/>
        <a:lstStyle/>
        <a:p>
          <a:endParaRPr lang="en-IN"/>
        </a:p>
      </dgm:t>
    </dgm:pt>
    <dgm:pt modelId="{736EB222-0A3C-4F40-8857-76EFFF1ACFA3}">
      <dgm:prSet phldrT="[Text]"/>
      <dgm:spPr>
        <a:noFill/>
      </dgm:spPr>
      <dgm:t>
        <a:bodyPr/>
        <a:lstStyle/>
        <a:p>
          <a:endParaRPr lang="en-IN" dirty="0"/>
        </a:p>
      </dgm:t>
    </dgm:pt>
    <dgm:pt modelId="{8A207772-B634-49D1-BC79-1DC3A173F245}" type="parTrans" cxnId="{3CBAA98E-3BF1-4B60-8C22-E04821AE6B13}">
      <dgm:prSet/>
      <dgm:spPr/>
      <dgm:t>
        <a:bodyPr/>
        <a:lstStyle/>
        <a:p>
          <a:endParaRPr lang="en-IN"/>
        </a:p>
      </dgm:t>
    </dgm:pt>
    <dgm:pt modelId="{95E0247D-C557-4CB8-B505-15EB71A28A07}" type="sibTrans" cxnId="{3CBAA98E-3BF1-4B60-8C22-E04821AE6B13}">
      <dgm:prSet/>
      <dgm:spPr/>
      <dgm:t>
        <a:bodyPr/>
        <a:lstStyle/>
        <a:p>
          <a:endParaRPr lang="en-IN"/>
        </a:p>
      </dgm:t>
    </dgm:pt>
    <dgm:pt modelId="{50B3009C-FF28-4C30-ABDB-EC5783861AE8}" type="pres">
      <dgm:prSet presAssocID="{7004DEB0-E90A-4AB7-AB35-8AAE23AFE684}" presName="Name0" presStyleCnt="0">
        <dgm:presLayoutVars>
          <dgm:dir/>
          <dgm:animLvl val="lvl"/>
          <dgm:resizeHandles val="exact"/>
        </dgm:presLayoutVars>
      </dgm:prSet>
      <dgm:spPr/>
    </dgm:pt>
    <dgm:pt modelId="{2D8B6132-B46E-41F6-AC80-D7BA4E0B8867}" type="pres">
      <dgm:prSet presAssocID="{7004DEB0-E90A-4AB7-AB35-8AAE23AFE684}" presName="tSp" presStyleCnt="0"/>
      <dgm:spPr/>
    </dgm:pt>
    <dgm:pt modelId="{3F5E499A-8415-48C5-99F7-695057856594}" type="pres">
      <dgm:prSet presAssocID="{7004DEB0-E90A-4AB7-AB35-8AAE23AFE684}" presName="bSp" presStyleCnt="0"/>
      <dgm:spPr/>
    </dgm:pt>
    <dgm:pt modelId="{02EA50B1-4118-4BFC-A216-3209932AB4AE}" type="pres">
      <dgm:prSet presAssocID="{7004DEB0-E90A-4AB7-AB35-8AAE23AFE684}" presName="process" presStyleCnt="0"/>
      <dgm:spPr/>
    </dgm:pt>
    <dgm:pt modelId="{15146DAC-0CFC-4AEF-B509-312205D89CAC}" type="pres">
      <dgm:prSet presAssocID="{E89F0548-4214-4CCA-85D3-0581DB18FDD6}" presName="composite1" presStyleCnt="0"/>
      <dgm:spPr/>
    </dgm:pt>
    <dgm:pt modelId="{9196C193-8556-4FF2-A11C-C13496951E94}" type="pres">
      <dgm:prSet presAssocID="{E89F0548-4214-4CCA-85D3-0581DB18FDD6}" presName="dummyNode1" presStyleLbl="node1" presStyleIdx="0" presStyleCnt="2"/>
      <dgm:spPr/>
    </dgm:pt>
    <dgm:pt modelId="{DE8902EC-EBE9-4459-83F4-8D93EE93CCE3}" type="pres">
      <dgm:prSet presAssocID="{E89F0548-4214-4CCA-85D3-0581DB18FDD6}" presName="childNode1" presStyleLbl="bgAcc1" presStyleIdx="0" presStyleCnt="2" custLinFactNeighborX="18531" custLinFactNeighborY="2596">
        <dgm:presLayoutVars>
          <dgm:bulletEnabled val="1"/>
        </dgm:presLayoutVars>
      </dgm:prSet>
      <dgm:spPr/>
    </dgm:pt>
    <dgm:pt modelId="{FB24EA60-3EC6-4925-95B0-638468E462E7}" type="pres">
      <dgm:prSet presAssocID="{E89F0548-4214-4CCA-85D3-0581DB18FDD6}" presName="childNode1tx" presStyleLbl="bgAcc1" presStyleIdx="0" presStyleCnt="2">
        <dgm:presLayoutVars>
          <dgm:bulletEnabled val="1"/>
        </dgm:presLayoutVars>
      </dgm:prSet>
      <dgm:spPr/>
    </dgm:pt>
    <dgm:pt modelId="{FAFEC6C2-3115-4AF8-A644-27E515D21C24}" type="pres">
      <dgm:prSet presAssocID="{E89F0548-4214-4CCA-85D3-0581DB18FDD6}" presName="parentNode1" presStyleLbl="node1" presStyleIdx="0" presStyleCnt="2" custLinFactY="-133404" custLinFactNeighborX="20095" custLinFactNeighborY="-200000">
        <dgm:presLayoutVars>
          <dgm:chMax val="1"/>
          <dgm:bulletEnabled val="1"/>
        </dgm:presLayoutVars>
      </dgm:prSet>
      <dgm:spPr/>
    </dgm:pt>
    <dgm:pt modelId="{3D25BCD1-17C2-456D-9536-48900A40FB00}" type="pres">
      <dgm:prSet presAssocID="{E89F0548-4214-4CCA-85D3-0581DB18FDD6}" presName="connSite1" presStyleCnt="0"/>
      <dgm:spPr/>
    </dgm:pt>
    <dgm:pt modelId="{0A683D1F-2DC8-4346-93C0-83D2D94DA105}" type="pres">
      <dgm:prSet presAssocID="{75079F38-0902-4E07-B748-0B8F449F734F}" presName="Name9" presStyleLbl="sibTrans2D1" presStyleIdx="0" presStyleCnt="1" custAng="13946192" custFlipVert="0" custScaleX="11876" custScaleY="15441" custLinFactX="-84237" custLinFactY="22348" custLinFactNeighborX="-100000" custLinFactNeighborY="100000"/>
      <dgm:spPr/>
    </dgm:pt>
    <dgm:pt modelId="{A2F09540-499E-4BDF-8032-122E4569D722}" type="pres">
      <dgm:prSet presAssocID="{6C17B302-DECA-4043-AF6D-8662D6AFAD52}" presName="composite2" presStyleCnt="0"/>
      <dgm:spPr/>
    </dgm:pt>
    <dgm:pt modelId="{05CF5880-9F72-4E15-BC83-97721D6994DA}" type="pres">
      <dgm:prSet presAssocID="{6C17B302-DECA-4043-AF6D-8662D6AFAD52}" presName="dummyNode2" presStyleLbl="node1" presStyleIdx="0" presStyleCnt="2"/>
      <dgm:spPr/>
    </dgm:pt>
    <dgm:pt modelId="{16DBF7FD-EE3F-436D-95A5-0A8AA4300814}" type="pres">
      <dgm:prSet presAssocID="{6C17B302-DECA-4043-AF6D-8662D6AFAD52}" presName="childNode2" presStyleLbl="bgAcc1" presStyleIdx="1" presStyleCnt="2" custLinFactNeighborX="10996" custLinFactNeighborY="-9892">
        <dgm:presLayoutVars>
          <dgm:bulletEnabled val="1"/>
        </dgm:presLayoutVars>
      </dgm:prSet>
      <dgm:spPr/>
    </dgm:pt>
    <dgm:pt modelId="{D92A4731-C43B-41A0-971F-CA3BA449A389}" type="pres">
      <dgm:prSet presAssocID="{6C17B302-DECA-4043-AF6D-8662D6AFAD52}" presName="childNode2tx" presStyleLbl="bgAcc1" presStyleIdx="1" presStyleCnt="2">
        <dgm:presLayoutVars>
          <dgm:bulletEnabled val="1"/>
        </dgm:presLayoutVars>
      </dgm:prSet>
      <dgm:spPr/>
    </dgm:pt>
    <dgm:pt modelId="{7C14A90A-FFFE-42DC-A252-E88D52CD738A}" type="pres">
      <dgm:prSet presAssocID="{6C17B302-DECA-4043-AF6D-8662D6AFAD52}" presName="parentNode2" presStyleLbl="node1" presStyleIdx="1" presStyleCnt="2" custLinFactY="100000" custLinFactNeighborX="8231" custLinFactNeighborY="175558">
        <dgm:presLayoutVars>
          <dgm:chMax val="0"/>
          <dgm:bulletEnabled val="1"/>
        </dgm:presLayoutVars>
      </dgm:prSet>
      <dgm:spPr/>
    </dgm:pt>
    <dgm:pt modelId="{E6CD36F3-E2D5-45C0-A72F-66F4763AAC81}" type="pres">
      <dgm:prSet presAssocID="{6C17B302-DECA-4043-AF6D-8662D6AFAD52}" presName="connSite2" presStyleCnt="0"/>
      <dgm:spPr/>
    </dgm:pt>
  </dgm:ptLst>
  <dgm:cxnLst>
    <dgm:cxn modelId="{6D77DC1B-E721-4C2F-9214-1AFC1E2C5B59}" type="presOf" srcId="{EF4AE04C-C8EA-4D54-A4AB-9B577F127CE1}" destId="{D92A4731-C43B-41A0-971F-CA3BA449A389}" srcOrd="1" destOrd="0" presId="urn:microsoft.com/office/officeart/2005/8/layout/hProcess4"/>
    <dgm:cxn modelId="{EE4BFF34-CEBD-46FA-8204-11C9093DBB66}" type="presOf" srcId="{6C17B302-DECA-4043-AF6D-8662D6AFAD52}" destId="{7C14A90A-FFFE-42DC-A252-E88D52CD738A}" srcOrd="0" destOrd="0" presId="urn:microsoft.com/office/officeart/2005/8/layout/hProcess4"/>
    <dgm:cxn modelId="{B8BC5E43-5A52-4786-A9B7-CFCFF87BF213}" type="presOf" srcId="{736EB222-0A3C-4F40-8857-76EFFF1ACFA3}" destId="{DE8902EC-EBE9-4459-83F4-8D93EE93CCE3}" srcOrd="0" destOrd="0" presId="urn:microsoft.com/office/officeart/2005/8/layout/hProcess4"/>
    <dgm:cxn modelId="{BF28354C-BE3A-4EDB-BDE7-2A2609EA06C9}" srcId="{6C17B302-DECA-4043-AF6D-8662D6AFAD52}" destId="{EF4AE04C-C8EA-4D54-A4AB-9B577F127CE1}" srcOrd="0" destOrd="0" parTransId="{49A703F0-12DD-4898-A8E0-CC838C8BD06F}" sibTransId="{6FF917B0-7886-4CA1-8A9C-A72BAA3A6521}"/>
    <dgm:cxn modelId="{AF746E4E-F50C-41BF-A9A9-35EFCD133B05}" srcId="{7004DEB0-E90A-4AB7-AB35-8AAE23AFE684}" destId="{E89F0548-4214-4CCA-85D3-0581DB18FDD6}" srcOrd="0" destOrd="0" parTransId="{84C312FF-8A37-4A47-8FC8-8016758E17D4}" sibTransId="{75079F38-0902-4E07-B748-0B8F449F734F}"/>
    <dgm:cxn modelId="{7D0EF152-0F36-45D6-B466-085EAC08FDB5}" type="presOf" srcId="{CF42D9C5-F275-42CD-9463-EDFCC23D060C}" destId="{DE8902EC-EBE9-4459-83F4-8D93EE93CCE3}" srcOrd="0" destOrd="1" presId="urn:microsoft.com/office/officeart/2005/8/layout/hProcess4"/>
    <dgm:cxn modelId="{9D7E4973-C64A-47AD-BB57-96D4F070B82E}" type="presOf" srcId="{75079F38-0902-4E07-B748-0B8F449F734F}" destId="{0A683D1F-2DC8-4346-93C0-83D2D94DA105}" srcOrd="0" destOrd="0" presId="urn:microsoft.com/office/officeart/2005/8/layout/hProcess4"/>
    <dgm:cxn modelId="{3CBAA98E-3BF1-4B60-8C22-E04821AE6B13}" srcId="{E89F0548-4214-4CCA-85D3-0581DB18FDD6}" destId="{736EB222-0A3C-4F40-8857-76EFFF1ACFA3}" srcOrd="0" destOrd="0" parTransId="{8A207772-B634-49D1-BC79-1DC3A173F245}" sibTransId="{95E0247D-C557-4CB8-B505-15EB71A28A07}"/>
    <dgm:cxn modelId="{CEEED2A1-7FE7-461E-A8A1-BCEA5E0860AC}" srcId="{7004DEB0-E90A-4AB7-AB35-8AAE23AFE684}" destId="{6C17B302-DECA-4043-AF6D-8662D6AFAD52}" srcOrd="1" destOrd="0" parTransId="{84F6FDD2-2B5A-4EE7-9060-65C6F6019D36}" sibTransId="{4C599C7C-EB46-4774-9D16-5327197DC0F1}"/>
    <dgm:cxn modelId="{581F0CA5-5472-4017-8C99-31A9AD0F8429}" srcId="{E89F0548-4214-4CCA-85D3-0581DB18FDD6}" destId="{CF42D9C5-F275-42CD-9463-EDFCC23D060C}" srcOrd="1" destOrd="0" parTransId="{8BA3E344-EE3A-4394-AC14-9CEB5521D71B}" sibTransId="{FE9821FB-D2D8-4C7D-BB58-5F0D5C64A185}"/>
    <dgm:cxn modelId="{9B52CAA7-AE9E-46DA-B26B-F88E21E43359}" type="presOf" srcId="{E89F0548-4214-4CCA-85D3-0581DB18FDD6}" destId="{FAFEC6C2-3115-4AF8-A644-27E515D21C24}" srcOrd="0" destOrd="0" presId="urn:microsoft.com/office/officeart/2005/8/layout/hProcess4"/>
    <dgm:cxn modelId="{E6AEC9BB-04E8-423C-9341-27A60DDB6A77}" type="presOf" srcId="{CF42D9C5-F275-42CD-9463-EDFCC23D060C}" destId="{FB24EA60-3EC6-4925-95B0-638468E462E7}" srcOrd="1" destOrd="1" presId="urn:microsoft.com/office/officeart/2005/8/layout/hProcess4"/>
    <dgm:cxn modelId="{305B32C6-F1C7-4203-885A-FF73269C6432}" type="presOf" srcId="{7004DEB0-E90A-4AB7-AB35-8AAE23AFE684}" destId="{50B3009C-FF28-4C30-ABDB-EC5783861AE8}" srcOrd="0" destOrd="0" presId="urn:microsoft.com/office/officeart/2005/8/layout/hProcess4"/>
    <dgm:cxn modelId="{2C92B1E7-37D5-42F2-B47D-8695D318C70D}" type="presOf" srcId="{EF4AE04C-C8EA-4D54-A4AB-9B577F127CE1}" destId="{16DBF7FD-EE3F-436D-95A5-0A8AA4300814}" srcOrd="0" destOrd="0" presId="urn:microsoft.com/office/officeart/2005/8/layout/hProcess4"/>
    <dgm:cxn modelId="{A88480F2-9739-4968-8B8B-651F92A24F2C}" type="presOf" srcId="{736EB222-0A3C-4F40-8857-76EFFF1ACFA3}" destId="{FB24EA60-3EC6-4925-95B0-638468E462E7}" srcOrd="1" destOrd="0" presId="urn:microsoft.com/office/officeart/2005/8/layout/hProcess4"/>
    <dgm:cxn modelId="{C2697827-8947-4B96-B438-069808BF207C}" type="presParOf" srcId="{50B3009C-FF28-4C30-ABDB-EC5783861AE8}" destId="{2D8B6132-B46E-41F6-AC80-D7BA4E0B8867}" srcOrd="0" destOrd="0" presId="urn:microsoft.com/office/officeart/2005/8/layout/hProcess4"/>
    <dgm:cxn modelId="{F0D97C55-2648-44EF-9594-12C09932A40D}" type="presParOf" srcId="{50B3009C-FF28-4C30-ABDB-EC5783861AE8}" destId="{3F5E499A-8415-48C5-99F7-695057856594}" srcOrd="1" destOrd="0" presId="urn:microsoft.com/office/officeart/2005/8/layout/hProcess4"/>
    <dgm:cxn modelId="{DF6852E3-EA54-4D64-BCEF-E8075CFE961A}" type="presParOf" srcId="{50B3009C-FF28-4C30-ABDB-EC5783861AE8}" destId="{02EA50B1-4118-4BFC-A216-3209932AB4AE}" srcOrd="2" destOrd="0" presId="urn:microsoft.com/office/officeart/2005/8/layout/hProcess4"/>
    <dgm:cxn modelId="{A922ADEB-3927-45AB-BE24-E689F677C4FC}" type="presParOf" srcId="{02EA50B1-4118-4BFC-A216-3209932AB4AE}" destId="{15146DAC-0CFC-4AEF-B509-312205D89CAC}" srcOrd="0" destOrd="0" presId="urn:microsoft.com/office/officeart/2005/8/layout/hProcess4"/>
    <dgm:cxn modelId="{90769FB0-1A27-47BB-815A-834FB5504F96}" type="presParOf" srcId="{15146DAC-0CFC-4AEF-B509-312205D89CAC}" destId="{9196C193-8556-4FF2-A11C-C13496951E94}" srcOrd="0" destOrd="0" presId="urn:microsoft.com/office/officeart/2005/8/layout/hProcess4"/>
    <dgm:cxn modelId="{53BC3726-6F3D-4E6F-BF7F-E009092E654F}" type="presParOf" srcId="{15146DAC-0CFC-4AEF-B509-312205D89CAC}" destId="{DE8902EC-EBE9-4459-83F4-8D93EE93CCE3}" srcOrd="1" destOrd="0" presId="urn:microsoft.com/office/officeart/2005/8/layout/hProcess4"/>
    <dgm:cxn modelId="{44EFD7BD-A0DC-43CE-8ED7-A1B9B8D3CF1D}" type="presParOf" srcId="{15146DAC-0CFC-4AEF-B509-312205D89CAC}" destId="{FB24EA60-3EC6-4925-95B0-638468E462E7}" srcOrd="2" destOrd="0" presId="urn:microsoft.com/office/officeart/2005/8/layout/hProcess4"/>
    <dgm:cxn modelId="{23E674F4-11D7-44FD-BBFD-9F4958C4F038}" type="presParOf" srcId="{15146DAC-0CFC-4AEF-B509-312205D89CAC}" destId="{FAFEC6C2-3115-4AF8-A644-27E515D21C24}" srcOrd="3" destOrd="0" presId="urn:microsoft.com/office/officeart/2005/8/layout/hProcess4"/>
    <dgm:cxn modelId="{04957F9C-2694-4ABD-85DA-C760F87F1D46}" type="presParOf" srcId="{15146DAC-0CFC-4AEF-B509-312205D89CAC}" destId="{3D25BCD1-17C2-456D-9536-48900A40FB00}" srcOrd="4" destOrd="0" presId="urn:microsoft.com/office/officeart/2005/8/layout/hProcess4"/>
    <dgm:cxn modelId="{EC7691D7-BFC0-4C81-A7B8-F0F43C201E0B}" type="presParOf" srcId="{02EA50B1-4118-4BFC-A216-3209932AB4AE}" destId="{0A683D1F-2DC8-4346-93C0-83D2D94DA105}" srcOrd="1" destOrd="0" presId="urn:microsoft.com/office/officeart/2005/8/layout/hProcess4"/>
    <dgm:cxn modelId="{EA3888E5-0B4B-4F23-B253-379D86EF2799}" type="presParOf" srcId="{02EA50B1-4118-4BFC-A216-3209932AB4AE}" destId="{A2F09540-499E-4BDF-8032-122E4569D722}" srcOrd="2" destOrd="0" presId="urn:microsoft.com/office/officeart/2005/8/layout/hProcess4"/>
    <dgm:cxn modelId="{217C9D93-CF60-4955-8574-5EE6A9A3F2F3}" type="presParOf" srcId="{A2F09540-499E-4BDF-8032-122E4569D722}" destId="{05CF5880-9F72-4E15-BC83-97721D6994DA}" srcOrd="0" destOrd="0" presId="urn:microsoft.com/office/officeart/2005/8/layout/hProcess4"/>
    <dgm:cxn modelId="{EADB2A56-1F11-4958-8308-E7675D393187}" type="presParOf" srcId="{A2F09540-499E-4BDF-8032-122E4569D722}" destId="{16DBF7FD-EE3F-436D-95A5-0A8AA4300814}" srcOrd="1" destOrd="0" presId="urn:microsoft.com/office/officeart/2005/8/layout/hProcess4"/>
    <dgm:cxn modelId="{0C7EDD72-8D5D-4978-982D-10B661407F39}" type="presParOf" srcId="{A2F09540-499E-4BDF-8032-122E4569D722}" destId="{D92A4731-C43B-41A0-971F-CA3BA449A389}" srcOrd="2" destOrd="0" presId="urn:microsoft.com/office/officeart/2005/8/layout/hProcess4"/>
    <dgm:cxn modelId="{9D4DC16C-D787-4053-A41C-03843101ED8F}" type="presParOf" srcId="{A2F09540-499E-4BDF-8032-122E4569D722}" destId="{7C14A90A-FFFE-42DC-A252-E88D52CD738A}" srcOrd="3" destOrd="0" presId="urn:microsoft.com/office/officeart/2005/8/layout/hProcess4"/>
    <dgm:cxn modelId="{5DCCB1CB-DFFA-4DC0-B963-0E293A439CFF}" type="presParOf" srcId="{A2F09540-499E-4BDF-8032-122E4569D722}" destId="{E6CD36F3-E2D5-45C0-A72F-66F4763AAC81}" srcOrd="4" destOrd="0" presId="urn:microsoft.com/office/officeart/2005/8/layout/h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2986B65-1013-4EE1-BBA0-613F3E774B89}"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IN"/>
        </a:p>
      </dgm:t>
    </dgm:pt>
    <dgm:pt modelId="{5966B266-3081-40AF-8AD3-B6204E571DEB}">
      <dgm:prSet phldrT="[Text]"/>
      <dgm:spPr>
        <a:ln>
          <a:solidFill>
            <a:schemeClr val="tx1">
              <a:lumMod val="50000"/>
            </a:schemeClr>
          </a:solidFill>
        </a:ln>
      </dgm:spPr>
      <dgm:t>
        <a:bodyPr/>
        <a:lstStyle/>
        <a:p>
          <a:r>
            <a:rPr lang="en-US" dirty="0"/>
            <a:t>STEP 1</a:t>
          </a:r>
          <a:endParaRPr lang="en-IN" dirty="0"/>
        </a:p>
      </dgm:t>
    </dgm:pt>
    <dgm:pt modelId="{017DF6ED-8E2B-4479-90B6-6CF7B1D7CF9C}" type="parTrans" cxnId="{8E986C26-16E4-49C5-872C-2682FF130BAE}">
      <dgm:prSet/>
      <dgm:spPr/>
      <dgm:t>
        <a:bodyPr/>
        <a:lstStyle/>
        <a:p>
          <a:endParaRPr lang="en-IN"/>
        </a:p>
      </dgm:t>
    </dgm:pt>
    <dgm:pt modelId="{C6C3C8C3-A012-487B-8FE9-271C4B75632E}" type="sibTrans" cxnId="{8E986C26-16E4-49C5-872C-2682FF130BAE}">
      <dgm:prSet/>
      <dgm:spPr/>
      <dgm:t>
        <a:bodyPr/>
        <a:lstStyle/>
        <a:p>
          <a:endParaRPr lang="en-IN"/>
        </a:p>
      </dgm:t>
    </dgm:pt>
    <dgm:pt modelId="{70F3DDE2-14AF-4D2D-AD7F-DFC009B7D55B}">
      <dgm:prSet phldrT="[Text]"/>
      <dgm:spPr/>
      <dgm:t>
        <a:bodyPr/>
        <a:lstStyle/>
        <a:p>
          <a:r>
            <a:rPr lang="en-US" dirty="0"/>
            <a:t>MAKE   THE  EQUALIZED  HISTOGRAM</a:t>
          </a:r>
          <a:endParaRPr lang="en-IN" dirty="0"/>
        </a:p>
      </dgm:t>
    </dgm:pt>
    <dgm:pt modelId="{3B25FFE7-98AC-4FF4-AE86-D759C37959AF}" type="parTrans" cxnId="{75345EC9-5453-4223-B03E-4C6B35AD5F04}">
      <dgm:prSet/>
      <dgm:spPr/>
      <dgm:t>
        <a:bodyPr/>
        <a:lstStyle/>
        <a:p>
          <a:endParaRPr lang="en-IN"/>
        </a:p>
      </dgm:t>
    </dgm:pt>
    <dgm:pt modelId="{EDDD8255-E321-4890-A259-10248F29D9B8}" type="sibTrans" cxnId="{75345EC9-5453-4223-B03E-4C6B35AD5F04}">
      <dgm:prSet/>
      <dgm:spPr/>
      <dgm:t>
        <a:bodyPr/>
        <a:lstStyle/>
        <a:p>
          <a:endParaRPr lang="en-IN"/>
        </a:p>
      </dgm:t>
    </dgm:pt>
    <dgm:pt modelId="{FD4B6266-422B-47C5-937D-87F13E1E7162}">
      <dgm:prSet phldrT="[Text]"/>
      <dgm:spPr/>
      <dgm:t>
        <a:bodyPr/>
        <a:lstStyle/>
        <a:p>
          <a:r>
            <a:rPr lang="en-US" dirty="0"/>
            <a:t>STEP  2</a:t>
          </a:r>
          <a:endParaRPr lang="en-IN" dirty="0"/>
        </a:p>
      </dgm:t>
    </dgm:pt>
    <dgm:pt modelId="{17E0BC7C-3A04-4FFF-9E81-525D7AC1C9A5}" type="parTrans" cxnId="{E92FB115-D121-40BA-A07D-553440117F68}">
      <dgm:prSet/>
      <dgm:spPr/>
      <dgm:t>
        <a:bodyPr/>
        <a:lstStyle/>
        <a:p>
          <a:endParaRPr lang="en-IN"/>
        </a:p>
      </dgm:t>
    </dgm:pt>
    <dgm:pt modelId="{C808A216-C2C1-4380-9409-B9B085F85FFC}" type="sibTrans" cxnId="{E92FB115-D121-40BA-A07D-553440117F68}">
      <dgm:prSet/>
      <dgm:spPr/>
      <dgm:t>
        <a:bodyPr/>
        <a:lstStyle/>
        <a:p>
          <a:endParaRPr lang="en-IN"/>
        </a:p>
      </dgm:t>
    </dgm:pt>
    <dgm:pt modelId="{093DEE1D-E09A-4813-8EFA-2A30061EEF2E}">
      <dgm:prSet phldrT="[Text]"/>
      <dgm:spPr/>
      <dgm:t>
        <a:bodyPr/>
        <a:lstStyle/>
        <a:p>
          <a:r>
            <a:rPr lang="en-US" dirty="0"/>
            <a:t>TRAVERSE THE  WHOLE IMAGE AND  UPDATE  EACH PIXEL  TO NEW PIXEL VALUE</a:t>
          </a:r>
          <a:endParaRPr lang="en-IN" dirty="0"/>
        </a:p>
      </dgm:t>
    </dgm:pt>
    <dgm:pt modelId="{9A8BD6B4-E8D5-45FF-8BCC-077AFA75EF82}" type="parTrans" cxnId="{893BDDD9-7EE9-4AD7-A17D-630D24BD7F86}">
      <dgm:prSet/>
      <dgm:spPr/>
      <dgm:t>
        <a:bodyPr/>
        <a:lstStyle/>
        <a:p>
          <a:endParaRPr lang="en-IN"/>
        </a:p>
      </dgm:t>
    </dgm:pt>
    <dgm:pt modelId="{8883B020-A834-49A0-87A1-180E27F5A6AD}" type="sibTrans" cxnId="{893BDDD9-7EE9-4AD7-A17D-630D24BD7F86}">
      <dgm:prSet/>
      <dgm:spPr/>
      <dgm:t>
        <a:bodyPr/>
        <a:lstStyle/>
        <a:p>
          <a:endParaRPr lang="en-IN"/>
        </a:p>
      </dgm:t>
    </dgm:pt>
    <dgm:pt modelId="{637391EE-716F-456D-A7AE-119362A7D254}" type="pres">
      <dgm:prSet presAssocID="{52986B65-1013-4EE1-BBA0-613F3E774B89}" presName="Name0" presStyleCnt="0">
        <dgm:presLayoutVars>
          <dgm:dir/>
          <dgm:animLvl val="lvl"/>
          <dgm:resizeHandles val="exact"/>
        </dgm:presLayoutVars>
      </dgm:prSet>
      <dgm:spPr/>
    </dgm:pt>
    <dgm:pt modelId="{4FEAD6D5-11FE-4821-A5A8-6D34179C835A}" type="pres">
      <dgm:prSet presAssocID="{FD4B6266-422B-47C5-937D-87F13E1E7162}" presName="boxAndChildren" presStyleCnt="0"/>
      <dgm:spPr/>
    </dgm:pt>
    <dgm:pt modelId="{654D0CED-3B94-4EFD-A17F-942E7CBA8D47}" type="pres">
      <dgm:prSet presAssocID="{FD4B6266-422B-47C5-937D-87F13E1E7162}" presName="parentTextBox" presStyleLbl="node1" presStyleIdx="0" presStyleCnt="2"/>
      <dgm:spPr/>
    </dgm:pt>
    <dgm:pt modelId="{2C8C8AB0-D2F8-414F-A492-398ADE9806EA}" type="pres">
      <dgm:prSet presAssocID="{FD4B6266-422B-47C5-937D-87F13E1E7162}" presName="entireBox" presStyleLbl="node1" presStyleIdx="0" presStyleCnt="2"/>
      <dgm:spPr/>
    </dgm:pt>
    <dgm:pt modelId="{039FC4A6-00AA-4DFE-A596-238089ED6593}" type="pres">
      <dgm:prSet presAssocID="{FD4B6266-422B-47C5-937D-87F13E1E7162}" presName="descendantBox" presStyleCnt="0"/>
      <dgm:spPr/>
    </dgm:pt>
    <dgm:pt modelId="{DE6D54D2-A096-4913-9C4B-00DE4C66E193}" type="pres">
      <dgm:prSet presAssocID="{093DEE1D-E09A-4813-8EFA-2A30061EEF2E}" presName="childTextBox" presStyleLbl="fgAccFollowNode1" presStyleIdx="0" presStyleCnt="2">
        <dgm:presLayoutVars>
          <dgm:bulletEnabled val="1"/>
        </dgm:presLayoutVars>
      </dgm:prSet>
      <dgm:spPr/>
    </dgm:pt>
    <dgm:pt modelId="{96671D59-BE9D-49BF-BF5E-3A480E1EC1E7}" type="pres">
      <dgm:prSet presAssocID="{C6C3C8C3-A012-487B-8FE9-271C4B75632E}" presName="sp" presStyleCnt="0"/>
      <dgm:spPr/>
    </dgm:pt>
    <dgm:pt modelId="{2832C6CE-68AA-425E-AD96-52E40D159474}" type="pres">
      <dgm:prSet presAssocID="{5966B266-3081-40AF-8AD3-B6204E571DEB}" presName="arrowAndChildren" presStyleCnt="0"/>
      <dgm:spPr/>
    </dgm:pt>
    <dgm:pt modelId="{DDA6D707-E30B-4757-8F09-6E7D6B9AF63C}" type="pres">
      <dgm:prSet presAssocID="{5966B266-3081-40AF-8AD3-B6204E571DEB}" presName="parentTextArrow" presStyleLbl="node1" presStyleIdx="0" presStyleCnt="2"/>
      <dgm:spPr/>
    </dgm:pt>
    <dgm:pt modelId="{D3415831-649D-469A-8C57-CE25946F722B}" type="pres">
      <dgm:prSet presAssocID="{5966B266-3081-40AF-8AD3-B6204E571DEB}" presName="arrow" presStyleLbl="node1" presStyleIdx="1" presStyleCnt="2" custScaleY="122841" custLinFactNeighborX="-335" custLinFactNeighborY="9177"/>
      <dgm:spPr/>
    </dgm:pt>
    <dgm:pt modelId="{50E6D8CF-89E0-4C2B-B4B4-89A993BD3B00}" type="pres">
      <dgm:prSet presAssocID="{5966B266-3081-40AF-8AD3-B6204E571DEB}" presName="descendantArrow" presStyleCnt="0"/>
      <dgm:spPr/>
    </dgm:pt>
    <dgm:pt modelId="{21D1E8A7-571E-42DB-BDAB-CF0E71983A54}" type="pres">
      <dgm:prSet presAssocID="{70F3DDE2-14AF-4D2D-AD7F-DFC009B7D55B}" presName="childTextArrow" presStyleLbl="fgAccFollowNode1" presStyleIdx="1" presStyleCnt="2" custScaleX="1834304">
        <dgm:presLayoutVars>
          <dgm:bulletEnabled val="1"/>
        </dgm:presLayoutVars>
      </dgm:prSet>
      <dgm:spPr/>
    </dgm:pt>
  </dgm:ptLst>
  <dgm:cxnLst>
    <dgm:cxn modelId="{80CD0202-F9F7-4B90-A928-4B161C5AE898}" type="presOf" srcId="{5966B266-3081-40AF-8AD3-B6204E571DEB}" destId="{DDA6D707-E30B-4757-8F09-6E7D6B9AF63C}" srcOrd="0" destOrd="0" presId="urn:microsoft.com/office/officeart/2005/8/layout/process4"/>
    <dgm:cxn modelId="{6547780F-522F-4E26-87E0-9EF489266D0C}" type="presOf" srcId="{FD4B6266-422B-47C5-937D-87F13E1E7162}" destId="{2C8C8AB0-D2F8-414F-A492-398ADE9806EA}" srcOrd="1" destOrd="0" presId="urn:microsoft.com/office/officeart/2005/8/layout/process4"/>
    <dgm:cxn modelId="{AAAA2F10-3D7A-4986-9B7A-00F133839764}" type="presOf" srcId="{70F3DDE2-14AF-4D2D-AD7F-DFC009B7D55B}" destId="{21D1E8A7-571E-42DB-BDAB-CF0E71983A54}" srcOrd="0" destOrd="0" presId="urn:microsoft.com/office/officeart/2005/8/layout/process4"/>
    <dgm:cxn modelId="{E92FB115-D121-40BA-A07D-553440117F68}" srcId="{52986B65-1013-4EE1-BBA0-613F3E774B89}" destId="{FD4B6266-422B-47C5-937D-87F13E1E7162}" srcOrd="1" destOrd="0" parTransId="{17E0BC7C-3A04-4FFF-9E81-525D7AC1C9A5}" sibTransId="{C808A216-C2C1-4380-9409-B9B085F85FFC}"/>
    <dgm:cxn modelId="{8E986C26-16E4-49C5-872C-2682FF130BAE}" srcId="{52986B65-1013-4EE1-BBA0-613F3E774B89}" destId="{5966B266-3081-40AF-8AD3-B6204E571DEB}" srcOrd="0" destOrd="0" parTransId="{017DF6ED-8E2B-4479-90B6-6CF7B1D7CF9C}" sibTransId="{C6C3C8C3-A012-487B-8FE9-271C4B75632E}"/>
    <dgm:cxn modelId="{E127CE3D-4052-4F08-B2B0-CC345DD94449}" type="presOf" srcId="{52986B65-1013-4EE1-BBA0-613F3E774B89}" destId="{637391EE-716F-456D-A7AE-119362A7D254}" srcOrd="0" destOrd="0" presId="urn:microsoft.com/office/officeart/2005/8/layout/process4"/>
    <dgm:cxn modelId="{05665044-2E1E-41F0-9E11-5608929F88DB}" type="presOf" srcId="{5966B266-3081-40AF-8AD3-B6204E571DEB}" destId="{D3415831-649D-469A-8C57-CE25946F722B}" srcOrd="1" destOrd="0" presId="urn:microsoft.com/office/officeart/2005/8/layout/process4"/>
    <dgm:cxn modelId="{BBA19C50-C00E-461B-922C-8B3684B42F64}" type="presOf" srcId="{093DEE1D-E09A-4813-8EFA-2A30061EEF2E}" destId="{DE6D54D2-A096-4913-9C4B-00DE4C66E193}" srcOrd="0" destOrd="0" presId="urn:microsoft.com/office/officeart/2005/8/layout/process4"/>
    <dgm:cxn modelId="{38336EA5-DCD8-46CE-BB24-4A1FF32F7643}" type="presOf" srcId="{FD4B6266-422B-47C5-937D-87F13E1E7162}" destId="{654D0CED-3B94-4EFD-A17F-942E7CBA8D47}" srcOrd="0" destOrd="0" presId="urn:microsoft.com/office/officeart/2005/8/layout/process4"/>
    <dgm:cxn modelId="{75345EC9-5453-4223-B03E-4C6B35AD5F04}" srcId="{5966B266-3081-40AF-8AD3-B6204E571DEB}" destId="{70F3DDE2-14AF-4D2D-AD7F-DFC009B7D55B}" srcOrd="0" destOrd="0" parTransId="{3B25FFE7-98AC-4FF4-AE86-D759C37959AF}" sibTransId="{EDDD8255-E321-4890-A259-10248F29D9B8}"/>
    <dgm:cxn modelId="{893BDDD9-7EE9-4AD7-A17D-630D24BD7F86}" srcId="{FD4B6266-422B-47C5-937D-87F13E1E7162}" destId="{093DEE1D-E09A-4813-8EFA-2A30061EEF2E}" srcOrd="0" destOrd="0" parTransId="{9A8BD6B4-E8D5-45FF-8BCC-077AFA75EF82}" sibTransId="{8883B020-A834-49A0-87A1-180E27F5A6AD}"/>
    <dgm:cxn modelId="{462106E8-A3E0-4D59-BCB3-19253EE521CE}" type="presParOf" srcId="{637391EE-716F-456D-A7AE-119362A7D254}" destId="{4FEAD6D5-11FE-4821-A5A8-6D34179C835A}" srcOrd="0" destOrd="0" presId="urn:microsoft.com/office/officeart/2005/8/layout/process4"/>
    <dgm:cxn modelId="{349E619D-5552-46DD-9F96-29B322C84533}" type="presParOf" srcId="{4FEAD6D5-11FE-4821-A5A8-6D34179C835A}" destId="{654D0CED-3B94-4EFD-A17F-942E7CBA8D47}" srcOrd="0" destOrd="0" presId="urn:microsoft.com/office/officeart/2005/8/layout/process4"/>
    <dgm:cxn modelId="{A723889A-35C7-426B-AE6A-37F45BA19EE5}" type="presParOf" srcId="{4FEAD6D5-11FE-4821-A5A8-6D34179C835A}" destId="{2C8C8AB0-D2F8-414F-A492-398ADE9806EA}" srcOrd="1" destOrd="0" presId="urn:microsoft.com/office/officeart/2005/8/layout/process4"/>
    <dgm:cxn modelId="{2A5E5F9A-D34C-4160-93E0-80091575508A}" type="presParOf" srcId="{4FEAD6D5-11FE-4821-A5A8-6D34179C835A}" destId="{039FC4A6-00AA-4DFE-A596-238089ED6593}" srcOrd="2" destOrd="0" presId="urn:microsoft.com/office/officeart/2005/8/layout/process4"/>
    <dgm:cxn modelId="{85D2E3AD-02B8-4398-AD32-C81BB208A4A8}" type="presParOf" srcId="{039FC4A6-00AA-4DFE-A596-238089ED6593}" destId="{DE6D54D2-A096-4913-9C4B-00DE4C66E193}" srcOrd="0" destOrd="0" presId="urn:microsoft.com/office/officeart/2005/8/layout/process4"/>
    <dgm:cxn modelId="{5AE32B7E-476D-4AB8-B475-9ED705E90C74}" type="presParOf" srcId="{637391EE-716F-456D-A7AE-119362A7D254}" destId="{96671D59-BE9D-49BF-BF5E-3A480E1EC1E7}" srcOrd="1" destOrd="0" presId="urn:microsoft.com/office/officeart/2005/8/layout/process4"/>
    <dgm:cxn modelId="{BD476D0E-F9B2-45DE-906D-53B64521E3AC}" type="presParOf" srcId="{637391EE-716F-456D-A7AE-119362A7D254}" destId="{2832C6CE-68AA-425E-AD96-52E40D159474}" srcOrd="2" destOrd="0" presId="urn:microsoft.com/office/officeart/2005/8/layout/process4"/>
    <dgm:cxn modelId="{0564EB8E-2D38-412D-B960-D0A68BB607C8}" type="presParOf" srcId="{2832C6CE-68AA-425E-AD96-52E40D159474}" destId="{DDA6D707-E30B-4757-8F09-6E7D6B9AF63C}" srcOrd="0" destOrd="0" presId="urn:microsoft.com/office/officeart/2005/8/layout/process4"/>
    <dgm:cxn modelId="{DE472B4F-3D0B-47C4-8DA6-0C482467BAE0}" type="presParOf" srcId="{2832C6CE-68AA-425E-AD96-52E40D159474}" destId="{D3415831-649D-469A-8C57-CE25946F722B}" srcOrd="1" destOrd="0" presId="urn:microsoft.com/office/officeart/2005/8/layout/process4"/>
    <dgm:cxn modelId="{A5CB7EF6-629D-4A2E-91AF-74C71CDAA223}" type="presParOf" srcId="{2832C6CE-68AA-425E-AD96-52E40D159474}" destId="{50E6D8CF-89E0-4C2B-B4B4-89A993BD3B00}" srcOrd="2" destOrd="0" presId="urn:microsoft.com/office/officeart/2005/8/layout/process4"/>
    <dgm:cxn modelId="{9F03B16D-C3E6-4DBF-A150-392FDB6A416F}" type="presParOf" srcId="{50E6D8CF-89E0-4C2B-B4B4-89A993BD3B00}" destId="{21D1E8A7-571E-42DB-BDAB-CF0E71983A54}"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BA96BD-29D4-4475-B0C4-8B22FA170C7C}" type="doc">
      <dgm:prSet loTypeId="urn:microsoft.com/office/officeart/2005/8/layout/default#1" loCatId="list" qsTypeId="urn:microsoft.com/office/officeart/2005/8/quickstyle/simple1" qsCatId="simple" csTypeId="urn:microsoft.com/office/officeart/2005/8/colors/accent1_2" csCatId="accent1" phldr="1"/>
      <dgm:spPr/>
      <dgm:t>
        <a:bodyPr/>
        <a:lstStyle/>
        <a:p>
          <a:endParaRPr lang="en-IN"/>
        </a:p>
      </dgm:t>
    </dgm:pt>
    <dgm:pt modelId="{BD86631B-A16F-4E73-AC5A-F888FE3B5A97}">
      <dgm:prSet phldrT="[Text]"/>
      <dgm:spPr>
        <a:solidFill>
          <a:srgbClr val="FF0000"/>
        </a:solidFill>
      </dgm:spPr>
      <dgm:t>
        <a:bodyPr/>
        <a:lstStyle/>
        <a:p>
          <a:r>
            <a:rPr lang="en-US" dirty="0">
              <a:latin typeface="Bell MT" pitchFamily="18" charset="0"/>
            </a:rPr>
            <a:t>Thresholding</a:t>
          </a:r>
          <a:endParaRPr lang="en-IN" dirty="0">
            <a:latin typeface="Bell MT" pitchFamily="18" charset="0"/>
          </a:endParaRPr>
        </a:p>
      </dgm:t>
    </dgm:pt>
    <dgm:pt modelId="{7DC7ACE6-15B6-4C83-A3A9-6D946B69B486}" type="parTrans" cxnId="{20053CBC-6645-44A4-B87F-44A4A7F7EBE0}">
      <dgm:prSet/>
      <dgm:spPr/>
      <dgm:t>
        <a:bodyPr/>
        <a:lstStyle/>
        <a:p>
          <a:endParaRPr lang="en-IN"/>
        </a:p>
      </dgm:t>
    </dgm:pt>
    <dgm:pt modelId="{63883351-6BB4-4B22-ADF5-2DBB7181B6BF}" type="sibTrans" cxnId="{20053CBC-6645-44A4-B87F-44A4A7F7EBE0}">
      <dgm:prSet/>
      <dgm:spPr/>
      <dgm:t>
        <a:bodyPr/>
        <a:lstStyle/>
        <a:p>
          <a:endParaRPr lang="en-IN"/>
        </a:p>
      </dgm:t>
    </dgm:pt>
    <dgm:pt modelId="{881CD8BD-ACBB-4FE1-87E7-0946FBDADF94}">
      <dgm:prSet phldrT="[Text]"/>
      <dgm:spPr>
        <a:solidFill>
          <a:srgbClr val="92D050"/>
        </a:solidFill>
      </dgm:spPr>
      <dgm:t>
        <a:bodyPr/>
        <a:lstStyle/>
        <a:p>
          <a:r>
            <a:rPr lang="en-US" dirty="0">
              <a:latin typeface="Bell MT" pitchFamily="18" charset="0"/>
            </a:rPr>
            <a:t>Clustering</a:t>
          </a:r>
          <a:endParaRPr lang="en-IN" dirty="0">
            <a:latin typeface="Bell MT" pitchFamily="18" charset="0"/>
          </a:endParaRPr>
        </a:p>
      </dgm:t>
    </dgm:pt>
    <dgm:pt modelId="{F9EBFD48-34BD-4485-A036-43CDBC251B1C}" type="parTrans" cxnId="{D9CA747C-8C34-4521-A1A6-AF91554F86B3}">
      <dgm:prSet/>
      <dgm:spPr/>
      <dgm:t>
        <a:bodyPr/>
        <a:lstStyle/>
        <a:p>
          <a:endParaRPr lang="en-IN"/>
        </a:p>
      </dgm:t>
    </dgm:pt>
    <dgm:pt modelId="{DAF37F57-97F1-4BBF-A3E4-A544139814E7}" type="sibTrans" cxnId="{D9CA747C-8C34-4521-A1A6-AF91554F86B3}">
      <dgm:prSet/>
      <dgm:spPr/>
      <dgm:t>
        <a:bodyPr/>
        <a:lstStyle/>
        <a:p>
          <a:endParaRPr lang="en-IN"/>
        </a:p>
      </dgm:t>
    </dgm:pt>
    <dgm:pt modelId="{B95CA6AC-5220-410F-B02F-8F0397EBAD27}">
      <dgm:prSet phldrT="[Text]"/>
      <dgm:spPr>
        <a:solidFill>
          <a:srgbClr val="0070C0"/>
        </a:solidFill>
      </dgm:spPr>
      <dgm:t>
        <a:bodyPr/>
        <a:lstStyle/>
        <a:p>
          <a:r>
            <a:rPr lang="en-US" dirty="0">
              <a:latin typeface="Bell MT" pitchFamily="18" charset="0"/>
            </a:rPr>
            <a:t>Edge based segmentation</a:t>
          </a:r>
          <a:endParaRPr lang="en-IN" dirty="0">
            <a:latin typeface="Bell MT" pitchFamily="18" charset="0"/>
          </a:endParaRPr>
        </a:p>
      </dgm:t>
    </dgm:pt>
    <dgm:pt modelId="{68F5CA56-D753-4FEC-AE9C-ECD5AC396F88}" type="parTrans" cxnId="{3AD8D486-C308-435D-9B94-E28A709FD0D8}">
      <dgm:prSet/>
      <dgm:spPr/>
      <dgm:t>
        <a:bodyPr/>
        <a:lstStyle/>
        <a:p>
          <a:endParaRPr lang="en-IN"/>
        </a:p>
      </dgm:t>
    </dgm:pt>
    <dgm:pt modelId="{A300880D-C128-4CA5-B95F-4D77D07C1F3A}" type="sibTrans" cxnId="{3AD8D486-C308-435D-9B94-E28A709FD0D8}">
      <dgm:prSet/>
      <dgm:spPr/>
      <dgm:t>
        <a:bodyPr/>
        <a:lstStyle/>
        <a:p>
          <a:endParaRPr lang="en-IN"/>
        </a:p>
      </dgm:t>
    </dgm:pt>
    <dgm:pt modelId="{62C69914-44F4-4AC3-9C8B-2887CDE65C7F}">
      <dgm:prSet phldrT="[Text]"/>
      <dgm:spPr>
        <a:solidFill>
          <a:srgbClr val="FFC000"/>
        </a:solidFill>
      </dgm:spPr>
      <dgm:t>
        <a:bodyPr/>
        <a:lstStyle/>
        <a:p>
          <a:r>
            <a:rPr lang="en-US" dirty="0">
              <a:latin typeface="Bell MT" pitchFamily="18" charset="0"/>
            </a:rPr>
            <a:t>Artificial Neural Network based segmentation</a:t>
          </a:r>
          <a:endParaRPr lang="en-IN" dirty="0">
            <a:latin typeface="Bell MT" pitchFamily="18" charset="0"/>
          </a:endParaRPr>
        </a:p>
      </dgm:t>
    </dgm:pt>
    <dgm:pt modelId="{57525621-B4B0-47DC-9ACA-B215730F2AF9}" type="parTrans" cxnId="{D0A6B649-0ADA-4634-8372-5925A68BB896}">
      <dgm:prSet/>
      <dgm:spPr/>
      <dgm:t>
        <a:bodyPr/>
        <a:lstStyle/>
        <a:p>
          <a:endParaRPr lang="en-IN"/>
        </a:p>
      </dgm:t>
    </dgm:pt>
    <dgm:pt modelId="{EAA478CB-D266-4C46-8171-98D23804310D}" type="sibTrans" cxnId="{D0A6B649-0ADA-4634-8372-5925A68BB896}">
      <dgm:prSet/>
      <dgm:spPr/>
      <dgm:t>
        <a:bodyPr/>
        <a:lstStyle/>
        <a:p>
          <a:endParaRPr lang="en-IN"/>
        </a:p>
      </dgm:t>
    </dgm:pt>
    <dgm:pt modelId="{7B7354D2-44D4-4E15-852A-7DE48199F0A9}">
      <dgm:prSet phldrT="[Text]"/>
      <dgm:spPr>
        <a:solidFill>
          <a:schemeClr val="accent3"/>
        </a:solidFill>
      </dgm:spPr>
      <dgm:t>
        <a:bodyPr/>
        <a:lstStyle/>
        <a:p>
          <a:r>
            <a:rPr lang="en-US" dirty="0">
              <a:latin typeface="Bell MT" pitchFamily="18" charset="0"/>
            </a:rPr>
            <a:t>Partial Differential Equation Based Segmentation</a:t>
          </a:r>
          <a:endParaRPr lang="en-IN" dirty="0">
            <a:latin typeface="Bell MT" pitchFamily="18" charset="0"/>
          </a:endParaRPr>
        </a:p>
      </dgm:t>
    </dgm:pt>
    <dgm:pt modelId="{D238D86B-C220-4D2C-827F-7F25B65D2B97}" type="parTrans" cxnId="{25BBFC14-753D-4BF9-A0F0-59C82B2A73A7}">
      <dgm:prSet/>
      <dgm:spPr/>
      <dgm:t>
        <a:bodyPr/>
        <a:lstStyle/>
        <a:p>
          <a:endParaRPr lang="en-IN"/>
        </a:p>
      </dgm:t>
    </dgm:pt>
    <dgm:pt modelId="{D0AABDAA-1FCE-427D-80F7-4697A81ED8BE}" type="sibTrans" cxnId="{25BBFC14-753D-4BF9-A0F0-59C82B2A73A7}">
      <dgm:prSet/>
      <dgm:spPr/>
      <dgm:t>
        <a:bodyPr/>
        <a:lstStyle/>
        <a:p>
          <a:endParaRPr lang="en-IN"/>
        </a:p>
      </dgm:t>
    </dgm:pt>
    <dgm:pt modelId="{380CDA5E-FF9D-48B3-92BC-8269AFA50712}" type="pres">
      <dgm:prSet presAssocID="{B5BA96BD-29D4-4475-B0C4-8B22FA170C7C}" presName="diagram" presStyleCnt="0">
        <dgm:presLayoutVars>
          <dgm:dir/>
          <dgm:resizeHandles val="exact"/>
        </dgm:presLayoutVars>
      </dgm:prSet>
      <dgm:spPr/>
    </dgm:pt>
    <dgm:pt modelId="{2F3578A2-28B5-4D1C-BB85-9E5FA673CDCE}" type="pres">
      <dgm:prSet presAssocID="{BD86631B-A16F-4E73-AC5A-F888FE3B5A97}" presName="node" presStyleLbl="node1" presStyleIdx="0" presStyleCnt="5" custLinFactNeighborX="1879" custLinFactNeighborY="-131">
        <dgm:presLayoutVars>
          <dgm:bulletEnabled val="1"/>
        </dgm:presLayoutVars>
      </dgm:prSet>
      <dgm:spPr/>
    </dgm:pt>
    <dgm:pt modelId="{F1837E62-9CA8-4235-A55D-F5325A862F1F}" type="pres">
      <dgm:prSet presAssocID="{63883351-6BB4-4B22-ADF5-2DBB7181B6BF}" presName="sibTrans" presStyleCnt="0"/>
      <dgm:spPr/>
    </dgm:pt>
    <dgm:pt modelId="{59EE2659-C29D-4800-AFBD-F065013D6FDC}" type="pres">
      <dgm:prSet presAssocID="{881CD8BD-ACBB-4FE1-87E7-0946FBDADF94}" presName="node" presStyleLbl="node1" presStyleIdx="1" presStyleCnt="5">
        <dgm:presLayoutVars>
          <dgm:bulletEnabled val="1"/>
        </dgm:presLayoutVars>
      </dgm:prSet>
      <dgm:spPr/>
    </dgm:pt>
    <dgm:pt modelId="{4A359658-2FEE-4992-A45B-A977CC73E02C}" type="pres">
      <dgm:prSet presAssocID="{DAF37F57-97F1-4BBF-A3E4-A544139814E7}" presName="sibTrans" presStyleCnt="0"/>
      <dgm:spPr/>
    </dgm:pt>
    <dgm:pt modelId="{8B0B7EED-DBCC-4D94-9168-1549FD1C1A79}" type="pres">
      <dgm:prSet presAssocID="{B95CA6AC-5220-410F-B02F-8F0397EBAD27}" presName="node" presStyleLbl="node1" presStyleIdx="2" presStyleCnt="5">
        <dgm:presLayoutVars>
          <dgm:bulletEnabled val="1"/>
        </dgm:presLayoutVars>
      </dgm:prSet>
      <dgm:spPr/>
    </dgm:pt>
    <dgm:pt modelId="{ACB157AA-1515-4209-9A06-509D3833170D}" type="pres">
      <dgm:prSet presAssocID="{A300880D-C128-4CA5-B95F-4D77D07C1F3A}" presName="sibTrans" presStyleCnt="0"/>
      <dgm:spPr/>
    </dgm:pt>
    <dgm:pt modelId="{902381DA-6D6F-416F-990B-39F41002FB29}" type="pres">
      <dgm:prSet presAssocID="{62C69914-44F4-4AC3-9C8B-2887CDE65C7F}" presName="node" presStyleLbl="node1" presStyleIdx="3" presStyleCnt="5">
        <dgm:presLayoutVars>
          <dgm:bulletEnabled val="1"/>
        </dgm:presLayoutVars>
      </dgm:prSet>
      <dgm:spPr/>
    </dgm:pt>
    <dgm:pt modelId="{4DCDDECB-6F3E-4D25-A272-B78F28C5D969}" type="pres">
      <dgm:prSet presAssocID="{EAA478CB-D266-4C46-8171-98D23804310D}" presName="sibTrans" presStyleCnt="0"/>
      <dgm:spPr/>
    </dgm:pt>
    <dgm:pt modelId="{5C74FA3B-163B-48F3-BD86-9D89333EE559}" type="pres">
      <dgm:prSet presAssocID="{7B7354D2-44D4-4E15-852A-7DE48199F0A9}" presName="node" presStyleLbl="node1" presStyleIdx="4" presStyleCnt="5">
        <dgm:presLayoutVars>
          <dgm:bulletEnabled val="1"/>
        </dgm:presLayoutVars>
      </dgm:prSet>
      <dgm:spPr/>
    </dgm:pt>
  </dgm:ptLst>
  <dgm:cxnLst>
    <dgm:cxn modelId="{25BBFC14-753D-4BF9-A0F0-59C82B2A73A7}" srcId="{B5BA96BD-29D4-4475-B0C4-8B22FA170C7C}" destId="{7B7354D2-44D4-4E15-852A-7DE48199F0A9}" srcOrd="4" destOrd="0" parTransId="{D238D86B-C220-4D2C-827F-7F25B65D2B97}" sibTransId="{D0AABDAA-1FCE-427D-80F7-4697A81ED8BE}"/>
    <dgm:cxn modelId="{F7E22442-A585-4FBD-8AC7-3CF2679C593D}" type="presOf" srcId="{7B7354D2-44D4-4E15-852A-7DE48199F0A9}" destId="{5C74FA3B-163B-48F3-BD86-9D89333EE559}" srcOrd="0" destOrd="0" presId="urn:microsoft.com/office/officeart/2005/8/layout/default#1"/>
    <dgm:cxn modelId="{D0A6B649-0ADA-4634-8372-5925A68BB896}" srcId="{B5BA96BD-29D4-4475-B0C4-8B22FA170C7C}" destId="{62C69914-44F4-4AC3-9C8B-2887CDE65C7F}" srcOrd="3" destOrd="0" parTransId="{57525621-B4B0-47DC-9ACA-B215730F2AF9}" sibTransId="{EAA478CB-D266-4C46-8171-98D23804310D}"/>
    <dgm:cxn modelId="{9FFF0459-F98A-4B4F-AE2B-7F4E38F8684E}" type="presOf" srcId="{62C69914-44F4-4AC3-9C8B-2887CDE65C7F}" destId="{902381DA-6D6F-416F-990B-39F41002FB29}" srcOrd="0" destOrd="0" presId="urn:microsoft.com/office/officeart/2005/8/layout/default#1"/>
    <dgm:cxn modelId="{D9CA747C-8C34-4521-A1A6-AF91554F86B3}" srcId="{B5BA96BD-29D4-4475-B0C4-8B22FA170C7C}" destId="{881CD8BD-ACBB-4FE1-87E7-0946FBDADF94}" srcOrd="1" destOrd="0" parTransId="{F9EBFD48-34BD-4485-A036-43CDBC251B1C}" sibTransId="{DAF37F57-97F1-4BBF-A3E4-A544139814E7}"/>
    <dgm:cxn modelId="{6D6A907E-D41A-4957-9665-E78DECB454F2}" type="presOf" srcId="{B95CA6AC-5220-410F-B02F-8F0397EBAD27}" destId="{8B0B7EED-DBCC-4D94-9168-1549FD1C1A79}" srcOrd="0" destOrd="0" presId="urn:microsoft.com/office/officeart/2005/8/layout/default#1"/>
    <dgm:cxn modelId="{3AD8D486-C308-435D-9B94-E28A709FD0D8}" srcId="{B5BA96BD-29D4-4475-B0C4-8B22FA170C7C}" destId="{B95CA6AC-5220-410F-B02F-8F0397EBAD27}" srcOrd="2" destOrd="0" parTransId="{68F5CA56-D753-4FEC-AE9C-ECD5AC396F88}" sibTransId="{A300880D-C128-4CA5-B95F-4D77D07C1F3A}"/>
    <dgm:cxn modelId="{FAEBF1BB-C331-4111-826F-DF036FD0EFF2}" type="presOf" srcId="{881CD8BD-ACBB-4FE1-87E7-0946FBDADF94}" destId="{59EE2659-C29D-4800-AFBD-F065013D6FDC}" srcOrd="0" destOrd="0" presId="urn:microsoft.com/office/officeart/2005/8/layout/default#1"/>
    <dgm:cxn modelId="{20053CBC-6645-44A4-B87F-44A4A7F7EBE0}" srcId="{B5BA96BD-29D4-4475-B0C4-8B22FA170C7C}" destId="{BD86631B-A16F-4E73-AC5A-F888FE3B5A97}" srcOrd="0" destOrd="0" parTransId="{7DC7ACE6-15B6-4C83-A3A9-6D946B69B486}" sibTransId="{63883351-6BB4-4B22-ADF5-2DBB7181B6BF}"/>
    <dgm:cxn modelId="{4EE323BD-8D80-4476-934E-E66D9AD35D57}" type="presOf" srcId="{BD86631B-A16F-4E73-AC5A-F888FE3B5A97}" destId="{2F3578A2-28B5-4D1C-BB85-9E5FA673CDCE}" srcOrd="0" destOrd="0" presId="urn:microsoft.com/office/officeart/2005/8/layout/default#1"/>
    <dgm:cxn modelId="{0BE391F4-5F4D-493F-9BBC-E5C7024D5A9A}" type="presOf" srcId="{B5BA96BD-29D4-4475-B0C4-8B22FA170C7C}" destId="{380CDA5E-FF9D-48B3-92BC-8269AFA50712}" srcOrd="0" destOrd="0" presId="urn:microsoft.com/office/officeart/2005/8/layout/default#1"/>
    <dgm:cxn modelId="{555CB3C1-FD21-4EE3-89A1-51CBDCBA2786}" type="presParOf" srcId="{380CDA5E-FF9D-48B3-92BC-8269AFA50712}" destId="{2F3578A2-28B5-4D1C-BB85-9E5FA673CDCE}" srcOrd="0" destOrd="0" presId="urn:microsoft.com/office/officeart/2005/8/layout/default#1"/>
    <dgm:cxn modelId="{D6484C0B-49F4-4C3D-B6D8-69F34FC6FA9C}" type="presParOf" srcId="{380CDA5E-FF9D-48B3-92BC-8269AFA50712}" destId="{F1837E62-9CA8-4235-A55D-F5325A862F1F}" srcOrd="1" destOrd="0" presId="urn:microsoft.com/office/officeart/2005/8/layout/default#1"/>
    <dgm:cxn modelId="{C2B75EF4-FF4F-4D98-A5DE-1474FA1D660B}" type="presParOf" srcId="{380CDA5E-FF9D-48B3-92BC-8269AFA50712}" destId="{59EE2659-C29D-4800-AFBD-F065013D6FDC}" srcOrd="2" destOrd="0" presId="urn:microsoft.com/office/officeart/2005/8/layout/default#1"/>
    <dgm:cxn modelId="{F7966508-6161-4CBF-95D3-A89506791D39}" type="presParOf" srcId="{380CDA5E-FF9D-48B3-92BC-8269AFA50712}" destId="{4A359658-2FEE-4992-A45B-A977CC73E02C}" srcOrd="3" destOrd="0" presId="urn:microsoft.com/office/officeart/2005/8/layout/default#1"/>
    <dgm:cxn modelId="{34F18001-E6F6-4364-9C26-B6A759CBA0FE}" type="presParOf" srcId="{380CDA5E-FF9D-48B3-92BC-8269AFA50712}" destId="{8B0B7EED-DBCC-4D94-9168-1549FD1C1A79}" srcOrd="4" destOrd="0" presId="urn:microsoft.com/office/officeart/2005/8/layout/default#1"/>
    <dgm:cxn modelId="{6BBCD5FB-9CC1-440B-A605-A8E57EA48B68}" type="presParOf" srcId="{380CDA5E-FF9D-48B3-92BC-8269AFA50712}" destId="{ACB157AA-1515-4209-9A06-509D3833170D}" srcOrd="5" destOrd="0" presId="urn:microsoft.com/office/officeart/2005/8/layout/default#1"/>
    <dgm:cxn modelId="{B6FDC1C8-FAF3-4DF9-845C-CEF53A927C54}" type="presParOf" srcId="{380CDA5E-FF9D-48B3-92BC-8269AFA50712}" destId="{902381DA-6D6F-416F-990B-39F41002FB29}" srcOrd="6" destOrd="0" presId="urn:microsoft.com/office/officeart/2005/8/layout/default#1"/>
    <dgm:cxn modelId="{67F87072-7B3A-4F5E-89CA-3BFFD78799F9}" type="presParOf" srcId="{380CDA5E-FF9D-48B3-92BC-8269AFA50712}" destId="{4DCDDECB-6F3E-4D25-A272-B78F28C5D969}" srcOrd="7" destOrd="0" presId="urn:microsoft.com/office/officeart/2005/8/layout/default#1"/>
    <dgm:cxn modelId="{C24FC2EB-7928-4E88-BF6A-BDC28C3728C4}" type="presParOf" srcId="{380CDA5E-FF9D-48B3-92BC-8269AFA50712}" destId="{5C74FA3B-163B-48F3-BD86-9D89333EE559}" srcOrd="8" destOrd="0" presId="urn:microsoft.com/office/officeart/2005/8/layout/defaul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9A6AFFB-69DB-499F-9031-DE2EC7EDE6DB}"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IN"/>
        </a:p>
      </dgm:t>
    </dgm:pt>
    <dgm:pt modelId="{439B0697-E987-4578-BE58-37D8E1D13615}">
      <dgm:prSet phldrT="[Text]" custT="1"/>
      <dgm:spPr/>
      <dgm:t>
        <a:bodyPr/>
        <a:lstStyle/>
        <a:p>
          <a:r>
            <a:rPr lang="en-US" sz="2400" dirty="0"/>
            <a:t>STEP 1</a:t>
          </a:r>
          <a:endParaRPr lang="en-IN" sz="2400" dirty="0"/>
        </a:p>
      </dgm:t>
    </dgm:pt>
    <dgm:pt modelId="{CD97AF41-B998-43D3-AE0F-56411BC31F88}" type="parTrans" cxnId="{C99F8A2E-BFCB-405C-8F6B-3C3B13FE4523}">
      <dgm:prSet/>
      <dgm:spPr/>
      <dgm:t>
        <a:bodyPr/>
        <a:lstStyle/>
        <a:p>
          <a:endParaRPr lang="en-IN"/>
        </a:p>
      </dgm:t>
    </dgm:pt>
    <dgm:pt modelId="{C0456C92-C363-4D07-B922-CBAB56EB1D44}" type="sibTrans" cxnId="{C99F8A2E-BFCB-405C-8F6B-3C3B13FE4523}">
      <dgm:prSet/>
      <dgm:spPr/>
      <dgm:t>
        <a:bodyPr/>
        <a:lstStyle/>
        <a:p>
          <a:endParaRPr lang="en-IN"/>
        </a:p>
      </dgm:t>
    </dgm:pt>
    <dgm:pt modelId="{9EF2BEE1-C6F7-49D1-91E4-660CC60C77E7}">
      <dgm:prSet phldrT="[Text]" custT="1"/>
      <dgm:spPr>
        <a:noFill/>
      </dgm:spPr>
      <dgm:t>
        <a:bodyPr/>
        <a:lstStyle/>
        <a:p>
          <a:r>
            <a:rPr lang="en-US" sz="1400" dirty="0">
              <a:latin typeface="Cascadia Code" pitchFamily="49" charset="0"/>
              <a:ea typeface="Cascadia Code" pitchFamily="49" charset="0"/>
              <a:cs typeface="Cascadia Code" pitchFamily="49" charset="0"/>
            </a:rPr>
            <a:t>Process the input image </a:t>
          </a:r>
          <a:endParaRPr lang="en-IN" sz="1400" dirty="0">
            <a:latin typeface="Cascadia Code" pitchFamily="49" charset="0"/>
            <a:ea typeface="Cascadia Code" pitchFamily="49" charset="0"/>
            <a:cs typeface="Cascadia Code" pitchFamily="49" charset="0"/>
          </a:endParaRPr>
        </a:p>
      </dgm:t>
    </dgm:pt>
    <dgm:pt modelId="{47AA1D6C-094A-41C8-BB49-BB91E2A1695F}" type="parTrans" cxnId="{3F874A5A-7F51-434B-ABFA-014A516FE2C3}">
      <dgm:prSet/>
      <dgm:spPr/>
      <dgm:t>
        <a:bodyPr/>
        <a:lstStyle/>
        <a:p>
          <a:endParaRPr lang="en-IN"/>
        </a:p>
      </dgm:t>
    </dgm:pt>
    <dgm:pt modelId="{5F33DA8B-9DE8-4532-A330-BB62ADA95B47}" type="sibTrans" cxnId="{3F874A5A-7F51-434B-ABFA-014A516FE2C3}">
      <dgm:prSet/>
      <dgm:spPr/>
      <dgm:t>
        <a:bodyPr/>
        <a:lstStyle/>
        <a:p>
          <a:endParaRPr lang="en-IN"/>
        </a:p>
      </dgm:t>
    </dgm:pt>
    <dgm:pt modelId="{62AECB7C-092D-4C2A-92EF-69371F274649}">
      <dgm:prSet phldrT="[Text]" custT="1"/>
      <dgm:spPr/>
      <dgm:t>
        <a:bodyPr/>
        <a:lstStyle/>
        <a:p>
          <a:r>
            <a:rPr lang="en-US" sz="2400" dirty="0"/>
            <a:t>STEP 2</a:t>
          </a:r>
          <a:endParaRPr lang="en-IN" sz="2400" dirty="0"/>
        </a:p>
      </dgm:t>
    </dgm:pt>
    <dgm:pt modelId="{68F351D0-32E2-40E6-8EAE-7F1F3D21CE7A}" type="parTrans" cxnId="{D8BDCE1E-52F4-47C2-8194-41F45137B76E}">
      <dgm:prSet/>
      <dgm:spPr/>
      <dgm:t>
        <a:bodyPr/>
        <a:lstStyle/>
        <a:p>
          <a:endParaRPr lang="en-IN"/>
        </a:p>
      </dgm:t>
    </dgm:pt>
    <dgm:pt modelId="{85CC089D-F4D7-4807-9EEE-BF764DCE16E9}" type="sibTrans" cxnId="{D8BDCE1E-52F4-47C2-8194-41F45137B76E}">
      <dgm:prSet/>
      <dgm:spPr/>
      <dgm:t>
        <a:bodyPr/>
        <a:lstStyle/>
        <a:p>
          <a:endParaRPr lang="en-IN"/>
        </a:p>
      </dgm:t>
    </dgm:pt>
    <dgm:pt modelId="{69C38833-6F08-4BCC-8A07-FEB133D0CF03}">
      <dgm:prSet phldrT="[Text]" custT="1"/>
      <dgm:spPr>
        <a:noFill/>
      </dgm:spPr>
      <dgm:t>
        <a:bodyPr/>
        <a:lstStyle/>
        <a:p>
          <a:r>
            <a:rPr lang="en-US" sz="1600" dirty="0">
              <a:latin typeface="Cascadia Code" pitchFamily="49" charset="0"/>
              <a:ea typeface="Cascadia Code" pitchFamily="49" charset="0"/>
              <a:cs typeface="Cascadia Code" pitchFamily="49" charset="0"/>
            </a:rPr>
            <a:t>Obtain  the  image Histogram</a:t>
          </a:r>
          <a:endParaRPr lang="en-IN" sz="1600" dirty="0">
            <a:latin typeface="Cascadia Code" pitchFamily="49" charset="0"/>
            <a:ea typeface="Cascadia Code" pitchFamily="49" charset="0"/>
            <a:cs typeface="Cascadia Code" pitchFamily="49" charset="0"/>
          </a:endParaRPr>
        </a:p>
      </dgm:t>
    </dgm:pt>
    <dgm:pt modelId="{3833BC9B-F6FE-4994-BDAD-83EA5352B5F1}" type="parTrans" cxnId="{2EB3DF5A-E4E0-4FF9-AAFB-878DD49E8C85}">
      <dgm:prSet/>
      <dgm:spPr/>
      <dgm:t>
        <a:bodyPr/>
        <a:lstStyle/>
        <a:p>
          <a:endParaRPr lang="en-IN"/>
        </a:p>
      </dgm:t>
    </dgm:pt>
    <dgm:pt modelId="{69BB9613-8F90-4C55-BF76-2D2EA96C7CE3}" type="sibTrans" cxnId="{2EB3DF5A-E4E0-4FF9-AAFB-878DD49E8C85}">
      <dgm:prSet/>
      <dgm:spPr/>
      <dgm:t>
        <a:bodyPr/>
        <a:lstStyle/>
        <a:p>
          <a:endParaRPr lang="en-IN"/>
        </a:p>
      </dgm:t>
    </dgm:pt>
    <dgm:pt modelId="{458D28FA-AF3C-4BB4-A364-4DD330AA89E5}">
      <dgm:prSet phldrT="[Text]" custT="1"/>
      <dgm:spPr/>
      <dgm:t>
        <a:bodyPr/>
        <a:lstStyle/>
        <a:p>
          <a:r>
            <a:rPr lang="en-US" sz="2400" dirty="0"/>
            <a:t>STEP 3</a:t>
          </a:r>
          <a:endParaRPr lang="en-IN" sz="2400" dirty="0"/>
        </a:p>
      </dgm:t>
    </dgm:pt>
    <dgm:pt modelId="{5539CBF2-808D-43D1-82BF-C6C0481E464D}" type="parTrans" cxnId="{0B77F7B8-3438-47AC-8DBD-4FC109C115DB}">
      <dgm:prSet/>
      <dgm:spPr/>
      <dgm:t>
        <a:bodyPr/>
        <a:lstStyle/>
        <a:p>
          <a:endParaRPr lang="en-IN"/>
        </a:p>
      </dgm:t>
    </dgm:pt>
    <dgm:pt modelId="{B6DF26C3-4743-4355-B822-CFD56ADB4275}" type="sibTrans" cxnId="{0B77F7B8-3438-47AC-8DBD-4FC109C115DB}">
      <dgm:prSet/>
      <dgm:spPr/>
      <dgm:t>
        <a:bodyPr/>
        <a:lstStyle/>
        <a:p>
          <a:endParaRPr lang="en-IN"/>
        </a:p>
      </dgm:t>
    </dgm:pt>
    <dgm:pt modelId="{130A590E-EC5A-492A-8B04-AD883590AC7C}">
      <dgm:prSet phldrT="[Text]" custT="1"/>
      <dgm:spPr>
        <a:noFill/>
      </dgm:spPr>
      <dgm:t>
        <a:bodyPr/>
        <a:lstStyle/>
        <a:p>
          <a:r>
            <a:rPr lang="en-US" sz="1400" dirty="0">
              <a:latin typeface="Cascadia Code" pitchFamily="49" charset="0"/>
              <a:ea typeface="Cascadia Code" pitchFamily="49" charset="0"/>
              <a:cs typeface="Cascadia Code" pitchFamily="49" charset="0"/>
            </a:rPr>
            <a:t>Compute the threshold value</a:t>
          </a:r>
          <a:endParaRPr lang="en-IN" sz="1400" dirty="0">
            <a:latin typeface="Cascadia Code" pitchFamily="49" charset="0"/>
            <a:ea typeface="Cascadia Code" pitchFamily="49" charset="0"/>
            <a:cs typeface="Cascadia Code" pitchFamily="49" charset="0"/>
          </a:endParaRPr>
        </a:p>
      </dgm:t>
    </dgm:pt>
    <dgm:pt modelId="{706343F3-BACE-46D3-A767-51062D282A2D}" type="parTrans" cxnId="{FA2DA002-27DA-4FD8-8C39-CDC442DE6F64}">
      <dgm:prSet/>
      <dgm:spPr/>
      <dgm:t>
        <a:bodyPr/>
        <a:lstStyle/>
        <a:p>
          <a:endParaRPr lang="en-IN"/>
        </a:p>
      </dgm:t>
    </dgm:pt>
    <dgm:pt modelId="{FB11B331-DC1B-4749-91FC-89D532E01CFE}" type="sibTrans" cxnId="{FA2DA002-27DA-4FD8-8C39-CDC442DE6F64}">
      <dgm:prSet/>
      <dgm:spPr/>
      <dgm:t>
        <a:bodyPr/>
        <a:lstStyle/>
        <a:p>
          <a:endParaRPr lang="en-IN"/>
        </a:p>
      </dgm:t>
    </dgm:pt>
    <dgm:pt modelId="{087AC680-761C-4B82-B4B9-8C3F824AF9F8}">
      <dgm:prSet custT="1"/>
      <dgm:spPr/>
      <dgm:t>
        <a:bodyPr/>
        <a:lstStyle/>
        <a:p>
          <a:r>
            <a:rPr lang="en-US" sz="2400" dirty="0"/>
            <a:t>STEP 4</a:t>
          </a:r>
          <a:endParaRPr lang="en-IN" sz="2400" dirty="0"/>
        </a:p>
      </dgm:t>
    </dgm:pt>
    <dgm:pt modelId="{10210962-F7B8-44E6-A924-D4EBC82229AE}" type="parTrans" cxnId="{86876E19-1591-4317-8D92-82634CA1027F}">
      <dgm:prSet/>
      <dgm:spPr/>
      <dgm:t>
        <a:bodyPr/>
        <a:lstStyle/>
        <a:p>
          <a:endParaRPr lang="en-IN"/>
        </a:p>
      </dgm:t>
    </dgm:pt>
    <dgm:pt modelId="{3A9F82FE-CF2A-467F-BFBE-494654EA5948}" type="sibTrans" cxnId="{86876E19-1591-4317-8D92-82634CA1027F}">
      <dgm:prSet/>
      <dgm:spPr/>
      <dgm:t>
        <a:bodyPr/>
        <a:lstStyle/>
        <a:p>
          <a:endParaRPr lang="en-IN"/>
        </a:p>
      </dgm:t>
    </dgm:pt>
    <dgm:pt modelId="{16DBD03A-C034-42DB-AEF6-DF74471D3866}">
      <dgm:prSet custT="1"/>
      <dgm:spPr>
        <a:noFill/>
      </dgm:spPr>
      <dgm:t>
        <a:bodyPr/>
        <a:lstStyle/>
        <a:p>
          <a:r>
            <a:rPr lang="en-US" sz="800" dirty="0">
              <a:latin typeface="Cascadia Code" pitchFamily="49" charset="0"/>
              <a:ea typeface="Cascadia Code" pitchFamily="49" charset="0"/>
              <a:cs typeface="Cascadia Code" pitchFamily="49" charset="0"/>
            </a:rPr>
            <a:t>Replace Image pixels into white in those regions ,where saturation is greater then the threshold value and black in opposite cases</a:t>
          </a:r>
          <a:r>
            <a:rPr lang="en-US" sz="900" dirty="0">
              <a:latin typeface="Cascadia Code" pitchFamily="49" charset="0"/>
              <a:ea typeface="Cascadia Code" pitchFamily="49" charset="0"/>
              <a:cs typeface="Cascadia Code" pitchFamily="49" charset="0"/>
            </a:rPr>
            <a:t>.</a:t>
          </a:r>
          <a:endParaRPr lang="en-IN" sz="900" dirty="0">
            <a:latin typeface="Cascadia Code" pitchFamily="49" charset="0"/>
            <a:ea typeface="Cascadia Code" pitchFamily="49" charset="0"/>
            <a:cs typeface="Cascadia Code" pitchFamily="49" charset="0"/>
          </a:endParaRPr>
        </a:p>
      </dgm:t>
    </dgm:pt>
    <dgm:pt modelId="{756CF34F-76D8-4FCC-90AC-14943A7FA8BB}" type="parTrans" cxnId="{3178BE0E-2ECB-4EFB-91A3-C10F6C013CEB}">
      <dgm:prSet/>
      <dgm:spPr/>
      <dgm:t>
        <a:bodyPr/>
        <a:lstStyle/>
        <a:p>
          <a:endParaRPr lang="en-IN"/>
        </a:p>
      </dgm:t>
    </dgm:pt>
    <dgm:pt modelId="{4D3B56E1-550E-460D-97D1-8B7E125BF6B3}" type="sibTrans" cxnId="{3178BE0E-2ECB-4EFB-91A3-C10F6C013CEB}">
      <dgm:prSet/>
      <dgm:spPr/>
      <dgm:t>
        <a:bodyPr/>
        <a:lstStyle/>
        <a:p>
          <a:endParaRPr lang="en-IN"/>
        </a:p>
      </dgm:t>
    </dgm:pt>
    <dgm:pt modelId="{04323B88-38BA-4607-B170-E1ED0E1DE0D2}">
      <dgm:prSet phldrT="[Text]"/>
      <dgm:spPr>
        <a:noFill/>
      </dgm:spPr>
      <dgm:t>
        <a:bodyPr/>
        <a:lstStyle/>
        <a:p>
          <a:endParaRPr lang="en-IN" sz="900" dirty="0">
            <a:latin typeface="Cascadia Code" pitchFamily="49" charset="0"/>
            <a:ea typeface="Cascadia Code" pitchFamily="49" charset="0"/>
            <a:cs typeface="Cascadia Code" pitchFamily="49" charset="0"/>
          </a:endParaRPr>
        </a:p>
      </dgm:t>
    </dgm:pt>
    <dgm:pt modelId="{D3393FB8-1F23-4E50-BA83-75499C56125A}" type="parTrans" cxnId="{F18F192D-AB9B-48B9-B203-41726BAE844A}">
      <dgm:prSet/>
      <dgm:spPr/>
      <dgm:t>
        <a:bodyPr/>
        <a:lstStyle/>
        <a:p>
          <a:endParaRPr lang="en-IN"/>
        </a:p>
      </dgm:t>
    </dgm:pt>
    <dgm:pt modelId="{99700481-814D-4878-AA52-9BE6D304FF4F}" type="sibTrans" cxnId="{F18F192D-AB9B-48B9-B203-41726BAE844A}">
      <dgm:prSet/>
      <dgm:spPr/>
      <dgm:t>
        <a:bodyPr/>
        <a:lstStyle/>
        <a:p>
          <a:endParaRPr lang="en-IN"/>
        </a:p>
      </dgm:t>
    </dgm:pt>
    <dgm:pt modelId="{001EF3E6-CF9B-49BF-BCD0-1C13A316699C}">
      <dgm:prSet phldrT="[Text]" custT="1"/>
      <dgm:spPr>
        <a:noFill/>
      </dgm:spPr>
      <dgm:t>
        <a:bodyPr/>
        <a:lstStyle/>
        <a:p>
          <a:endParaRPr lang="en-IN" sz="1400" dirty="0">
            <a:latin typeface="Cascadia Code" pitchFamily="49" charset="0"/>
            <a:ea typeface="Cascadia Code" pitchFamily="49" charset="0"/>
            <a:cs typeface="Cascadia Code" pitchFamily="49" charset="0"/>
          </a:endParaRPr>
        </a:p>
      </dgm:t>
    </dgm:pt>
    <dgm:pt modelId="{F1E4E53A-666B-45B8-B8C8-FB7EC273BA44}" type="parTrans" cxnId="{E1E24198-5079-4B63-932C-E90B8376D570}">
      <dgm:prSet/>
      <dgm:spPr/>
      <dgm:t>
        <a:bodyPr/>
        <a:lstStyle/>
        <a:p>
          <a:endParaRPr lang="en-IN"/>
        </a:p>
      </dgm:t>
    </dgm:pt>
    <dgm:pt modelId="{8B43FE10-CBB4-428E-BB4D-9D5FFBA69BA7}" type="sibTrans" cxnId="{E1E24198-5079-4B63-932C-E90B8376D570}">
      <dgm:prSet/>
      <dgm:spPr/>
      <dgm:t>
        <a:bodyPr/>
        <a:lstStyle/>
        <a:p>
          <a:endParaRPr lang="en-IN"/>
        </a:p>
      </dgm:t>
    </dgm:pt>
    <dgm:pt modelId="{BE951C27-1D94-454D-A1B7-37805588149A}">
      <dgm:prSet phldrT="[Text]"/>
      <dgm:spPr>
        <a:noFill/>
      </dgm:spPr>
      <dgm:t>
        <a:bodyPr/>
        <a:lstStyle/>
        <a:p>
          <a:endParaRPr lang="en-IN" sz="900" dirty="0">
            <a:latin typeface="Cascadia Code" pitchFamily="49" charset="0"/>
            <a:ea typeface="Cascadia Code" pitchFamily="49" charset="0"/>
            <a:cs typeface="Cascadia Code" pitchFamily="49" charset="0"/>
          </a:endParaRPr>
        </a:p>
      </dgm:t>
    </dgm:pt>
    <dgm:pt modelId="{E6E75249-161A-46B0-9EAD-363F9B1BAB5B}" type="parTrans" cxnId="{F2AFD605-AA6F-463F-8C5C-2E688638EEEF}">
      <dgm:prSet/>
      <dgm:spPr/>
      <dgm:t>
        <a:bodyPr/>
        <a:lstStyle/>
        <a:p>
          <a:endParaRPr lang="en-IN"/>
        </a:p>
      </dgm:t>
    </dgm:pt>
    <dgm:pt modelId="{088042E1-195D-4969-8DF3-A579F6FB9655}" type="sibTrans" cxnId="{F2AFD605-AA6F-463F-8C5C-2E688638EEEF}">
      <dgm:prSet/>
      <dgm:spPr/>
      <dgm:t>
        <a:bodyPr/>
        <a:lstStyle/>
        <a:p>
          <a:endParaRPr lang="en-IN"/>
        </a:p>
      </dgm:t>
    </dgm:pt>
    <dgm:pt modelId="{D2F27F3A-54C5-4C66-9469-6F635516E774}">
      <dgm:prSet phldrT="[Text]" custT="1"/>
      <dgm:spPr>
        <a:noFill/>
      </dgm:spPr>
      <dgm:t>
        <a:bodyPr/>
        <a:lstStyle/>
        <a:p>
          <a:endParaRPr lang="en-IN" sz="1600" dirty="0">
            <a:latin typeface="Cascadia Code" pitchFamily="49" charset="0"/>
            <a:ea typeface="Cascadia Code" pitchFamily="49" charset="0"/>
            <a:cs typeface="Cascadia Code" pitchFamily="49" charset="0"/>
          </a:endParaRPr>
        </a:p>
      </dgm:t>
    </dgm:pt>
    <dgm:pt modelId="{AE1443C1-95DC-4BF6-A035-4917E98CCFEC}" type="parTrans" cxnId="{B377DF78-7E27-48DF-BC00-E1B0182593FC}">
      <dgm:prSet/>
      <dgm:spPr/>
      <dgm:t>
        <a:bodyPr/>
        <a:lstStyle/>
        <a:p>
          <a:endParaRPr lang="en-IN"/>
        </a:p>
      </dgm:t>
    </dgm:pt>
    <dgm:pt modelId="{139671B2-F0AD-494F-BA21-24DEA2679437}" type="sibTrans" cxnId="{B377DF78-7E27-48DF-BC00-E1B0182593FC}">
      <dgm:prSet/>
      <dgm:spPr/>
      <dgm:t>
        <a:bodyPr/>
        <a:lstStyle/>
        <a:p>
          <a:endParaRPr lang="en-IN"/>
        </a:p>
      </dgm:t>
    </dgm:pt>
    <dgm:pt modelId="{FE9295AF-EE5E-4256-AB11-BC890C992632}" type="pres">
      <dgm:prSet presAssocID="{69A6AFFB-69DB-499F-9031-DE2EC7EDE6DB}" presName="Name0" presStyleCnt="0">
        <dgm:presLayoutVars>
          <dgm:dir/>
          <dgm:animLvl val="lvl"/>
          <dgm:resizeHandles val="exact"/>
        </dgm:presLayoutVars>
      </dgm:prSet>
      <dgm:spPr/>
    </dgm:pt>
    <dgm:pt modelId="{7DB57BB9-ECCA-4AD1-BFCE-0FBFC81103DE}" type="pres">
      <dgm:prSet presAssocID="{69A6AFFB-69DB-499F-9031-DE2EC7EDE6DB}" presName="tSp" presStyleCnt="0"/>
      <dgm:spPr/>
    </dgm:pt>
    <dgm:pt modelId="{DBB5E789-2E40-4041-8238-2EC27D93A019}" type="pres">
      <dgm:prSet presAssocID="{69A6AFFB-69DB-499F-9031-DE2EC7EDE6DB}" presName="bSp" presStyleCnt="0"/>
      <dgm:spPr/>
    </dgm:pt>
    <dgm:pt modelId="{DC2E05B4-D3AB-43F1-9BB0-43FE3443DAA9}" type="pres">
      <dgm:prSet presAssocID="{69A6AFFB-69DB-499F-9031-DE2EC7EDE6DB}" presName="process" presStyleCnt="0"/>
      <dgm:spPr/>
    </dgm:pt>
    <dgm:pt modelId="{E7A42560-E8B5-4FA0-B308-22E7F3DC65D5}" type="pres">
      <dgm:prSet presAssocID="{439B0697-E987-4578-BE58-37D8E1D13615}" presName="composite1" presStyleCnt="0"/>
      <dgm:spPr/>
    </dgm:pt>
    <dgm:pt modelId="{08F69108-3871-47D2-861A-911237F42F01}" type="pres">
      <dgm:prSet presAssocID="{439B0697-E987-4578-BE58-37D8E1D13615}" presName="dummyNode1" presStyleLbl="node1" presStyleIdx="0" presStyleCnt="4"/>
      <dgm:spPr/>
    </dgm:pt>
    <dgm:pt modelId="{E9A58D74-EFF8-4C3F-8960-9F92F67666A9}" type="pres">
      <dgm:prSet presAssocID="{439B0697-E987-4578-BE58-37D8E1D13615}" presName="childNode1" presStyleLbl="bgAcc1" presStyleIdx="0" presStyleCnt="4" custScaleX="106630" custScaleY="106106">
        <dgm:presLayoutVars>
          <dgm:bulletEnabled val="1"/>
        </dgm:presLayoutVars>
      </dgm:prSet>
      <dgm:spPr/>
    </dgm:pt>
    <dgm:pt modelId="{D36EA387-C51A-4CF7-8A40-EEFBB1841414}" type="pres">
      <dgm:prSet presAssocID="{439B0697-E987-4578-BE58-37D8E1D13615}" presName="childNode1tx" presStyleLbl="bgAcc1" presStyleIdx="0" presStyleCnt="4">
        <dgm:presLayoutVars>
          <dgm:bulletEnabled val="1"/>
        </dgm:presLayoutVars>
      </dgm:prSet>
      <dgm:spPr/>
    </dgm:pt>
    <dgm:pt modelId="{92862612-63E1-4717-B8CA-B0D4BCD08B2F}" type="pres">
      <dgm:prSet presAssocID="{439B0697-E987-4578-BE58-37D8E1D13615}" presName="parentNode1" presStyleLbl="node1" presStyleIdx="0" presStyleCnt="4" custLinFactNeighborX="-2856" custLinFactNeighborY="5745">
        <dgm:presLayoutVars>
          <dgm:chMax val="1"/>
          <dgm:bulletEnabled val="1"/>
        </dgm:presLayoutVars>
      </dgm:prSet>
      <dgm:spPr/>
    </dgm:pt>
    <dgm:pt modelId="{9B388C0E-7EAB-4D71-9F61-7C726F4EF059}" type="pres">
      <dgm:prSet presAssocID="{439B0697-E987-4578-BE58-37D8E1D13615}" presName="connSite1" presStyleCnt="0"/>
      <dgm:spPr/>
    </dgm:pt>
    <dgm:pt modelId="{2AB11588-AE19-4D0A-9042-80104B5608CE}" type="pres">
      <dgm:prSet presAssocID="{C0456C92-C363-4D07-B922-CBAB56EB1D44}" presName="Name9" presStyleLbl="sibTrans2D1" presStyleIdx="0" presStyleCnt="3"/>
      <dgm:spPr/>
    </dgm:pt>
    <dgm:pt modelId="{63CA18F7-BB8D-4320-BFB2-6662AE77D40A}" type="pres">
      <dgm:prSet presAssocID="{62AECB7C-092D-4C2A-92EF-69371F274649}" presName="composite2" presStyleCnt="0"/>
      <dgm:spPr/>
    </dgm:pt>
    <dgm:pt modelId="{52AE9548-C08D-45E7-9BBA-BD82699E8DB1}" type="pres">
      <dgm:prSet presAssocID="{62AECB7C-092D-4C2A-92EF-69371F274649}" presName="dummyNode2" presStyleLbl="node1" presStyleIdx="0" presStyleCnt="4"/>
      <dgm:spPr/>
    </dgm:pt>
    <dgm:pt modelId="{C5BCB4EE-FBD3-490D-81B1-D949683448C6}" type="pres">
      <dgm:prSet presAssocID="{62AECB7C-092D-4C2A-92EF-69371F274649}" presName="childNode2" presStyleLbl="bgAcc1" presStyleIdx="1" presStyleCnt="4">
        <dgm:presLayoutVars>
          <dgm:bulletEnabled val="1"/>
        </dgm:presLayoutVars>
      </dgm:prSet>
      <dgm:spPr/>
    </dgm:pt>
    <dgm:pt modelId="{C8F156A4-D0B8-4E0B-B5CC-93BB6569349A}" type="pres">
      <dgm:prSet presAssocID="{62AECB7C-092D-4C2A-92EF-69371F274649}" presName="childNode2tx" presStyleLbl="bgAcc1" presStyleIdx="1" presStyleCnt="4">
        <dgm:presLayoutVars>
          <dgm:bulletEnabled val="1"/>
        </dgm:presLayoutVars>
      </dgm:prSet>
      <dgm:spPr/>
    </dgm:pt>
    <dgm:pt modelId="{A1EB1112-F8D6-4CCA-86BC-D79EB70E723B}" type="pres">
      <dgm:prSet presAssocID="{62AECB7C-092D-4C2A-92EF-69371F274649}" presName="parentNode2" presStyleLbl="node1" presStyleIdx="1" presStyleCnt="4" custLinFactNeighborX="-2300" custLinFactNeighborY="-57124">
        <dgm:presLayoutVars>
          <dgm:chMax val="0"/>
          <dgm:bulletEnabled val="1"/>
        </dgm:presLayoutVars>
      </dgm:prSet>
      <dgm:spPr/>
    </dgm:pt>
    <dgm:pt modelId="{7E56E67F-2DD9-4214-B093-2A5EEFB149E1}" type="pres">
      <dgm:prSet presAssocID="{62AECB7C-092D-4C2A-92EF-69371F274649}" presName="connSite2" presStyleCnt="0"/>
      <dgm:spPr/>
    </dgm:pt>
    <dgm:pt modelId="{3A48D99B-695E-455A-8C9D-C6FF515AD953}" type="pres">
      <dgm:prSet presAssocID="{85CC089D-F4D7-4807-9EEE-BF764DCE16E9}" presName="Name18" presStyleLbl="sibTrans2D1" presStyleIdx="1" presStyleCnt="3"/>
      <dgm:spPr/>
    </dgm:pt>
    <dgm:pt modelId="{8D362781-0B31-4C58-84A9-06BC16BC1A45}" type="pres">
      <dgm:prSet presAssocID="{458D28FA-AF3C-4BB4-A364-4DD330AA89E5}" presName="composite1" presStyleCnt="0"/>
      <dgm:spPr/>
    </dgm:pt>
    <dgm:pt modelId="{5227033D-AAFF-46B7-B42D-F314DD13D773}" type="pres">
      <dgm:prSet presAssocID="{458D28FA-AF3C-4BB4-A364-4DD330AA89E5}" presName="dummyNode1" presStyleLbl="node1" presStyleIdx="1" presStyleCnt="4"/>
      <dgm:spPr/>
    </dgm:pt>
    <dgm:pt modelId="{547C4F3B-EA85-4B87-AFE0-179757866CE9}" type="pres">
      <dgm:prSet presAssocID="{458D28FA-AF3C-4BB4-A364-4DD330AA89E5}" presName="childNode1" presStyleLbl="bgAcc1" presStyleIdx="2" presStyleCnt="4">
        <dgm:presLayoutVars>
          <dgm:bulletEnabled val="1"/>
        </dgm:presLayoutVars>
      </dgm:prSet>
      <dgm:spPr/>
    </dgm:pt>
    <dgm:pt modelId="{05786FBD-5E4E-429D-83AD-3A8B2CA6471F}" type="pres">
      <dgm:prSet presAssocID="{458D28FA-AF3C-4BB4-A364-4DD330AA89E5}" presName="childNode1tx" presStyleLbl="bgAcc1" presStyleIdx="2" presStyleCnt="4">
        <dgm:presLayoutVars>
          <dgm:bulletEnabled val="1"/>
        </dgm:presLayoutVars>
      </dgm:prSet>
      <dgm:spPr/>
    </dgm:pt>
    <dgm:pt modelId="{1CC66316-BAC4-48A8-BCDF-5F987D6073E7}" type="pres">
      <dgm:prSet presAssocID="{458D28FA-AF3C-4BB4-A364-4DD330AA89E5}" presName="parentNode1" presStyleLbl="node1" presStyleIdx="2" presStyleCnt="4" custLinFactNeighborX="-8972" custLinFactNeighborY="2323">
        <dgm:presLayoutVars>
          <dgm:chMax val="1"/>
          <dgm:bulletEnabled val="1"/>
        </dgm:presLayoutVars>
      </dgm:prSet>
      <dgm:spPr/>
    </dgm:pt>
    <dgm:pt modelId="{FB9702B7-2BBE-4BAD-9983-5180702F67F9}" type="pres">
      <dgm:prSet presAssocID="{458D28FA-AF3C-4BB4-A364-4DD330AA89E5}" presName="connSite1" presStyleCnt="0"/>
      <dgm:spPr/>
    </dgm:pt>
    <dgm:pt modelId="{8C947647-02DE-4B2E-916D-66A604C7E211}" type="pres">
      <dgm:prSet presAssocID="{B6DF26C3-4743-4355-B822-CFD56ADB4275}" presName="Name9" presStyleLbl="sibTrans2D1" presStyleIdx="2" presStyleCnt="3"/>
      <dgm:spPr/>
    </dgm:pt>
    <dgm:pt modelId="{9FBB3CE3-9E1C-475F-A740-6052F4886E87}" type="pres">
      <dgm:prSet presAssocID="{087AC680-761C-4B82-B4B9-8C3F824AF9F8}" presName="composite2" presStyleCnt="0"/>
      <dgm:spPr/>
    </dgm:pt>
    <dgm:pt modelId="{12A89F54-D2B3-4665-A164-150F638AC3F9}" type="pres">
      <dgm:prSet presAssocID="{087AC680-761C-4B82-B4B9-8C3F824AF9F8}" presName="dummyNode2" presStyleLbl="node1" presStyleIdx="2" presStyleCnt="4"/>
      <dgm:spPr/>
    </dgm:pt>
    <dgm:pt modelId="{CC091B15-2447-4088-AE68-964447684C20}" type="pres">
      <dgm:prSet presAssocID="{087AC680-761C-4B82-B4B9-8C3F824AF9F8}" presName="childNode2" presStyleLbl="bgAcc1" presStyleIdx="3" presStyleCnt="4">
        <dgm:presLayoutVars>
          <dgm:bulletEnabled val="1"/>
        </dgm:presLayoutVars>
      </dgm:prSet>
      <dgm:spPr/>
    </dgm:pt>
    <dgm:pt modelId="{FFD40787-38F1-49D5-A46F-F252C61A9DD7}" type="pres">
      <dgm:prSet presAssocID="{087AC680-761C-4B82-B4B9-8C3F824AF9F8}" presName="childNode2tx" presStyleLbl="bgAcc1" presStyleIdx="3" presStyleCnt="4">
        <dgm:presLayoutVars>
          <dgm:bulletEnabled val="1"/>
        </dgm:presLayoutVars>
      </dgm:prSet>
      <dgm:spPr/>
    </dgm:pt>
    <dgm:pt modelId="{57DAEFCD-D19B-4A81-A44D-809ED12B6915}" type="pres">
      <dgm:prSet presAssocID="{087AC680-761C-4B82-B4B9-8C3F824AF9F8}" presName="parentNode2" presStyleLbl="node1" presStyleIdx="3" presStyleCnt="4" custLinFactNeighborX="-15606" custLinFactNeighborY="-26015">
        <dgm:presLayoutVars>
          <dgm:chMax val="0"/>
          <dgm:bulletEnabled val="1"/>
        </dgm:presLayoutVars>
      </dgm:prSet>
      <dgm:spPr/>
    </dgm:pt>
    <dgm:pt modelId="{5369A7E3-608B-4C42-A203-C32C9A15229C}" type="pres">
      <dgm:prSet presAssocID="{087AC680-761C-4B82-B4B9-8C3F824AF9F8}" presName="connSite2" presStyleCnt="0"/>
      <dgm:spPr/>
    </dgm:pt>
  </dgm:ptLst>
  <dgm:cxnLst>
    <dgm:cxn modelId="{FA2DA002-27DA-4FD8-8C39-CDC442DE6F64}" srcId="{458D28FA-AF3C-4BB4-A364-4DD330AA89E5}" destId="{130A590E-EC5A-492A-8B04-AD883590AC7C}" srcOrd="2" destOrd="0" parTransId="{706343F3-BACE-46D3-A767-51062D282A2D}" sibTransId="{FB11B331-DC1B-4749-91FC-89D532E01CFE}"/>
    <dgm:cxn modelId="{F2AFD605-AA6F-463F-8C5C-2E688638EEEF}" srcId="{439B0697-E987-4578-BE58-37D8E1D13615}" destId="{BE951C27-1D94-454D-A1B7-37805588149A}" srcOrd="0" destOrd="0" parTransId="{E6E75249-161A-46B0-9EAD-363F9B1BAB5B}" sibTransId="{088042E1-195D-4969-8DF3-A579F6FB9655}"/>
    <dgm:cxn modelId="{5AABD206-4670-4466-97B7-859E46C6CB91}" type="presOf" srcId="{BE951C27-1D94-454D-A1B7-37805588149A}" destId="{E9A58D74-EFF8-4C3F-8960-9F92F67666A9}" srcOrd="0" destOrd="0" presId="urn:microsoft.com/office/officeart/2005/8/layout/hProcess4"/>
    <dgm:cxn modelId="{3178BE0E-2ECB-4EFB-91A3-C10F6C013CEB}" srcId="{087AC680-761C-4B82-B4B9-8C3F824AF9F8}" destId="{16DBD03A-C034-42DB-AEF6-DF74471D3866}" srcOrd="0" destOrd="0" parTransId="{756CF34F-76D8-4FCC-90AC-14943A7FA8BB}" sibTransId="{4D3B56E1-550E-460D-97D1-8B7E125BF6B3}"/>
    <dgm:cxn modelId="{86876E19-1591-4317-8D92-82634CA1027F}" srcId="{69A6AFFB-69DB-499F-9031-DE2EC7EDE6DB}" destId="{087AC680-761C-4B82-B4B9-8C3F824AF9F8}" srcOrd="3" destOrd="0" parTransId="{10210962-F7B8-44E6-A924-D4EBC82229AE}" sibTransId="{3A9F82FE-CF2A-467F-BFBE-494654EA5948}"/>
    <dgm:cxn modelId="{D8BDCE1E-52F4-47C2-8194-41F45137B76E}" srcId="{69A6AFFB-69DB-499F-9031-DE2EC7EDE6DB}" destId="{62AECB7C-092D-4C2A-92EF-69371F274649}" srcOrd="1" destOrd="0" parTransId="{68F351D0-32E2-40E6-8EAE-7F1F3D21CE7A}" sibTransId="{85CC089D-F4D7-4807-9EEE-BF764DCE16E9}"/>
    <dgm:cxn modelId="{385E6F1F-EADC-4912-A978-C208EDF4CAAB}" type="presOf" srcId="{16DBD03A-C034-42DB-AEF6-DF74471D3866}" destId="{FFD40787-38F1-49D5-A46F-F252C61A9DD7}" srcOrd="1" destOrd="0" presId="urn:microsoft.com/office/officeart/2005/8/layout/hProcess4"/>
    <dgm:cxn modelId="{82D3E523-24BE-416E-922C-601FF79F494B}" type="presOf" srcId="{9EF2BEE1-C6F7-49D1-91E4-660CC60C77E7}" destId="{D36EA387-C51A-4CF7-8A40-EEFBB1841414}" srcOrd="1" destOrd="2" presId="urn:microsoft.com/office/officeart/2005/8/layout/hProcess4"/>
    <dgm:cxn modelId="{3A147B27-9EA4-4CC9-AA20-55DE3A98DC98}" type="presOf" srcId="{69C38833-6F08-4BCC-8A07-FEB133D0CF03}" destId="{C8F156A4-D0B8-4E0B-B5CC-93BB6569349A}" srcOrd="1" destOrd="0" presId="urn:microsoft.com/office/officeart/2005/8/layout/hProcess4"/>
    <dgm:cxn modelId="{F18F192D-AB9B-48B9-B203-41726BAE844A}" srcId="{458D28FA-AF3C-4BB4-A364-4DD330AA89E5}" destId="{04323B88-38BA-4607-B170-E1ED0E1DE0D2}" srcOrd="0" destOrd="0" parTransId="{D3393FB8-1F23-4E50-BA83-75499C56125A}" sibTransId="{99700481-814D-4878-AA52-9BE6D304FF4F}"/>
    <dgm:cxn modelId="{C99F8A2E-BFCB-405C-8F6B-3C3B13FE4523}" srcId="{69A6AFFB-69DB-499F-9031-DE2EC7EDE6DB}" destId="{439B0697-E987-4578-BE58-37D8E1D13615}" srcOrd="0" destOrd="0" parTransId="{CD97AF41-B998-43D3-AE0F-56411BC31F88}" sibTransId="{C0456C92-C363-4D07-B922-CBAB56EB1D44}"/>
    <dgm:cxn modelId="{10A39A6E-AF35-4735-BE90-1EB9BF6E40AF}" type="presOf" srcId="{BE951C27-1D94-454D-A1B7-37805588149A}" destId="{D36EA387-C51A-4CF7-8A40-EEFBB1841414}" srcOrd="1" destOrd="0" presId="urn:microsoft.com/office/officeart/2005/8/layout/hProcess4"/>
    <dgm:cxn modelId="{3A4C6050-FF8D-4EEF-BAE5-EC7AD333A564}" type="presOf" srcId="{16DBD03A-C034-42DB-AEF6-DF74471D3866}" destId="{CC091B15-2447-4088-AE68-964447684C20}" srcOrd="0" destOrd="0" presId="urn:microsoft.com/office/officeart/2005/8/layout/hProcess4"/>
    <dgm:cxn modelId="{B377DF78-7E27-48DF-BC00-E1B0182593FC}" srcId="{439B0697-E987-4578-BE58-37D8E1D13615}" destId="{D2F27F3A-54C5-4C66-9469-6F635516E774}" srcOrd="1" destOrd="0" parTransId="{AE1443C1-95DC-4BF6-A035-4917E98CCFEC}" sibTransId="{139671B2-F0AD-494F-BA21-24DEA2679437}"/>
    <dgm:cxn modelId="{D538AA79-F733-4394-8233-E47D2543FB15}" type="presOf" srcId="{130A590E-EC5A-492A-8B04-AD883590AC7C}" destId="{05786FBD-5E4E-429D-83AD-3A8B2CA6471F}" srcOrd="1" destOrd="2" presId="urn:microsoft.com/office/officeart/2005/8/layout/hProcess4"/>
    <dgm:cxn modelId="{3F874A5A-7F51-434B-ABFA-014A516FE2C3}" srcId="{439B0697-E987-4578-BE58-37D8E1D13615}" destId="{9EF2BEE1-C6F7-49D1-91E4-660CC60C77E7}" srcOrd="2" destOrd="0" parTransId="{47AA1D6C-094A-41C8-BB49-BB91E2A1695F}" sibTransId="{5F33DA8B-9DE8-4532-A330-BB62ADA95B47}"/>
    <dgm:cxn modelId="{2EB3DF5A-E4E0-4FF9-AAFB-878DD49E8C85}" srcId="{62AECB7C-092D-4C2A-92EF-69371F274649}" destId="{69C38833-6F08-4BCC-8A07-FEB133D0CF03}" srcOrd="0" destOrd="0" parTransId="{3833BC9B-F6FE-4994-BDAD-83EA5352B5F1}" sibTransId="{69BB9613-8F90-4C55-BF76-2D2EA96C7CE3}"/>
    <dgm:cxn modelId="{6D518D7B-170D-48BB-80E9-47BFA9219B09}" type="presOf" srcId="{C0456C92-C363-4D07-B922-CBAB56EB1D44}" destId="{2AB11588-AE19-4D0A-9042-80104B5608CE}" srcOrd="0" destOrd="0" presId="urn:microsoft.com/office/officeart/2005/8/layout/hProcess4"/>
    <dgm:cxn modelId="{8B8AB97B-56CB-4B93-9098-9035B28CE2F4}" type="presOf" srcId="{69C38833-6F08-4BCC-8A07-FEB133D0CF03}" destId="{C5BCB4EE-FBD3-490D-81B1-D949683448C6}" srcOrd="0" destOrd="0" presId="urn:microsoft.com/office/officeart/2005/8/layout/hProcess4"/>
    <dgm:cxn modelId="{5A8B237E-3A88-4905-9D59-87760652D297}" type="presOf" srcId="{B6DF26C3-4743-4355-B822-CFD56ADB4275}" destId="{8C947647-02DE-4B2E-916D-66A604C7E211}" srcOrd="0" destOrd="0" presId="urn:microsoft.com/office/officeart/2005/8/layout/hProcess4"/>
    <dgm:cxn modelId="{05DFC685-E6A3-4885-B697-C587ECFE9F6A}" type="presOf" srcId="{001EF3E6-CF9B-49BF-BCD0-1C13A316699C}" destId="{547C4F3B-EA85-4B87-AFE0-179757866CE9}" srcOrd="0" destOrd="1" presId="urn:microsoft.com/office/officeart/2005/8/layout/hProcess4"/>
    <dgm:cxn modelId="{901D6B89-59F2-4D4B-B84D-65803D3FF0F5}" type="presOf" srcId="{D2F27F3A-54C5-4C66-9469-6F635516E774}" destId="{D36EA387-C51A-4CF7-8A40-EEFBB1841414}" srcOrd="1" destOrd="1" presId="urn:microsoft.com/office/officeart/2005/8/layout/hProcess4"/>
    <dgm:cxn modelId="{0248FE8F-3F8E-43E0-ABE2-0B9F5840077A}" type="presOf" srcId="{85CC089D-F4D7-4807-9EEE-BF764DCE16E9}" destId="{3A48D99B-695E-455A-8C9D-C6FF515AD953}" srcOrd="0" destOrd="0" presId="urn:microsoft.com/office/officeart/2005/8/layout/hProcess4"/>
    <dgm:cxn modelId="{4BEBC293-99D0-4EAE-A603-D444C71E7B89}" type="presOf" srcId="{458D28FA-AF3C-4BB4-A364-4DD330AA89E5}" destId="{1CC66316-BAC4-48A8-BCDF-5F987D6073E7}" srcOrd="0" destOrd="0" presId="urn:microsoft.com/office/officeart/2005/8/layout/hProcess4"/>
    <dgm:cxn modelId="{E1E24198-5079-4B63-932C-E90B8376D570}" srcId="{458D28FA-AF3C-4BB4-A364-4DD330AA89E5}" destId="{001EF3E6-CF9B-49BF-BCD0-1C13A316699C}" srcOrd="1" destOrd="0" parTransId="{F1E4E53A-666B-45B8-B8C8-FB7EC273BA44}" sibTransId="{8B43FE10-CBB4-428E-BB4D-9D5FFBA69BA7}"/>
    <dgm:cxn modelId="{F8F808A8-F288-48B6-B81F-3417857BC2E6}" type="presOf" srcId="{04323B88-38BA-4607-B170-E1ED0E1DE0D2}" destId="{05786FBD-5E4E-429D-83AD-3A8B2CA6471F}" srcOrd="1" destOrd="0" presId="urn:microsoft.com/office/officeart/2005/8/layout/hProcess4"/>
    <dgm:cxn modelId="{22BC0DB3-73B9-4E7F-8F1F-BA42212B112D}" type="presOf" srcId="{001EF3E6-CF9B-49BF-BCD0-1C13A316699C}" destId="{05786FBD-5E4E-429D-83AD-3A8B2CA6471F}" srcOrd="1" destOrd="1" presId="urn:microsoft.com/office/officeart/2005/8/layout/hProcess4"/>
    <dgm:cxn modelId="{432AF1B8-1EDD-41C4-8B6D-851E479631FB}" type="presOf" srcId="{439B0697-E987-4578-BE58-37D8E1D13615}" destId="{92862612-63E1-4717-B8CA-B0D4BCD08B2F}" srcOrd="0" destOrd="0" presId="urn:microsoft.com/office/officeart/2005/8/layout/hProcess4"/>
    <dgm:cxn modelId="{0B77F7B8-3438-47AC-8DBD-4FC109C115DB}" srcId="{69A6AFFB-69DB-499F-9031-DE2EC7EDE6DB}" destId="{458D28FA-AF3C-4BB4-A364-4DD330AA89E5}" srcOrd="2" destOrd="0" parTransId="{5539CBF2-808D-43D1-82BF-C6C0481E464D}" sibTransId="{B6DF26C3-4743-4355-B822-CFD56ADB4275}"/>
    <dgm:cxn modelId="{8D3B51C6-AB9A-41A2-B035-A0901428FA3A}" type="presOf" srcId="{130A590E-EC5A-492A-8B04-AD883590AC7C}" destId="{547C4F3B-EA85-4B87-AFE0-179757866CE9}" srcOrd="0" destOrd="2" presId="urn:microsoft.com/office/officeart/2005/8/layout/hProcess4"/>
    <dgm:cxn modelId="{9A2954C9-90BA-4075-8DB0-3D6DD6A8A351}" type="presOf" srcId="{04323B88-38BA-4607-B170-E1ED0E1DE0D2}" destId="{547C4F3B-EA85-4B87-AFE0-179757866CE9}" srcOrd="0" destOrd="0" presId="urn:microsoft.com/office/officeart/2005/8/layout/hProcess4"/>
    <dgm:cxn modelId="{9C850CCE-8727-4DC3-A088-66ABF198FFEB}" type="presOf" srcId="{087AC680-761C-4B82-B4B9-8C3F824AF9F8}" destId="{57DAEFCD-D19B-4A81-A44D-809ED12B6915}" srcOrd="0" destOrd="0" presId="urn:microsoft.com/office/officeart/2005/8/layout/hProcess4"/>
    <dgm:cxn modelId="{FAC003D0-F0C8-4715-A577-51424313C8E9}" type="presOf" srcId="{69A6AFFB-69DB-499F-9031-DE2EC7EDE6DB}" destId="{FE9295AF-EE5E-4256-AB11-BC890C992632}" srcOrd="0" destOrd="0" presId="urn:microsoft.com/office/officeart/2005/8/layout/hProcess4"/>
    <dgm:cxn modelId="{F73F92E6-23CD-4C09-BFA5-97D140B4B975}" type="presOf" srcId="{9EF2BEE1-C6F7-49D1-91E4-660CC60C77E7}" destId="{E9A58D74-EFF8-4C3F-8960-9F92F67666A9}" srcOrd="0" destOrd="2" presId="urn:microsoft.com/office/officeart/2005/8/layout/hProcess4"/>
    <dgm:cxn modelId="{164BDCF1-6C95-4E69-82F9-D19CA49D6A90}" type="presOf" srcId="{62AECB7C-092D-4C2A-92EF-69371F274649}" destId="{A1EB1112-F8D6-4CCA-86BC-D79EB70E723B}" srcOrd="0" destOrd="0" presId="urn:microsoft.com/office/officeart/2005/8/layout/hProcess4"/>
    <dgm:cxn modelId="{6D7407FE-BD61-4348-B329-58FF30F63B34}" type="presOf" srcId="{D2F27F3A-54C5-4C66-9469-6F635516E774}" destId="{E9A58D74-EFF8-4C3F-8960-9F92F67666A9}" srcOrd="0" destOrd="1" presId="urn:microsoft.com/office/officeart/2005/8/layout/hProcess4"/>
    <dgm:cxn modelId="{706C16B5-63D2-455B-8225-3BC25CB47D68}" type="presParOf" srcId="{FE9295AF-EE5E-4256-AB11-BC890C992632}" destId="{7DB57BB9-ECCA-4AD1-BFCE-0FBFC81103DE}" srcOrd="0" destOrd="0" presId="urn:microsoft.com/office/officeart/2005/8/layout/hProcess4"/>
    <dgm:cxn modelId="{6781E8CD-BE8C-48AA-8C85-B1D311849A35}" type="presParOf" srcId="{FE9295AF-EE5E-4256-AB11-BC890C992632}" destId="{DBB5E789-2E40-4041-8238-2EC27D93A019}" srcOrd="1" destOrd="0" presId="urn:microsoft.com/office/officeart/2005/8/layout/hProcess4"/>
    <dgm:cxn modelId="{10CDF266-AB43-4AD5-BDFE-F5EB9046A3AD}" type="presParOf" srcId="{FE9295AF-EE5E-4256-AB11-BC890C992632}" destId="{DC2E05B4-D3AB-43F1-9BB0-43FE3443DAA9}" srcOrd="2" destOrd="0" presId="urn:microsoft.com/office/officeart/2005/8/layout/hProcess4"/>
    <dgm:cxn modelId="{7958D804-447C-4548-998C-DA47D8E40776}" type="presParOf" srcId="{DC2E05B4-D3AB-43F1-9BB0-43FE3443DAA9}" destId="{E7A42560-E8B5-4FA0-B308-22E7F3DC65D5}" srcOrd="0" destOrd="0" presId="urn:microsoft.com/office/officeart/2005/8/layout/hProcess4"/>
    <dgm:cxn modelId="{8A35EACB-9201-4C1D-82C3-38A51CCA5552}" type="presParOf" srcId="{E7A42560-E8B5-4FA0-B308-22E7F3DC65D5}" destId="{08F69108-3871-47D2-861A-911237F42F01}" srcOrd="0" destOrd="0" presId="urn:microsoft.com/office/officeart/2005/8/layout/hProcess4"/>
    <dgm:cxn modelId="{2039A2F3-5A5F-4DD9-8BAC-CB18A26F4578}" type="presParOf" srcId="{E7A42560-E8B5-4FA0-B308-22E7F3DC65D5}" destId="{E9A58D74-EFF8-4C3F-8960-9F92F67666A9}" srcOrd="1" destOrd="0" presId="urn:microsoft.com/office/officeart/2005/8/layout/hProcess4"/>
    <dgm:cxn modelId="{AE8828ED-7AF2-4394-9C00-F4B200661F5C}" type="presParOf" srcId="{E7A42560-E8B5-4FA0-B308-22E7F3DC65D5}" destId="{D36EA387-C51A-4CF7-8A40-EEFBB1841414}" srcOrd="2" destOrd="0" presId="urn:microsoft.com/office/officeart/2005/8/layout/hProcess4"/>
    <dgm:cxn modelId="{0124CA6C-87D4-4562-A3ED-338CA10E2622}" type="presParOf" srcId="{E7A42560-E8B5-4FA0-B308-22E7F3DC65D5}" destId="{92862612-63E1-4717-B8CA-B0D4BCD08B2F}" srcOrd="3" destOrd="0" presId="urn:microsoft.com/office/officeart/2005/8/layout/hProcess4"/>
    <dgm:cxn modelId="{BB33C1CE-959A-49E8-BD24-4F65AD7954CE}" type="presParOf" srcId="{E7A42560-E8B5-4FA0-B308-22E7F3DC65D5}" destId="{9B388C0E-7EAB-4D71-9F61-7C726F4EF059}" srcOrd="4" destOrd="0" presId="urn:microsoft.com/office/officeart/2005/8/layout/hProcess4"/>
    <dgm:cxn modelId="{02923907-60EE-4B6E-AA0B-A2B68FC06C85}" type="presParOf" srcId="{DC2E05B4-D3AB-43F1-9BB0-43FE3443DAA9}" destId="{2AB11588-AE19-4D0A-9042-80104B5608CE}" srcOrd="1" destOrd="0" presId="urn:microsoft.com/office/officeart/2005/8/layout/hProcess4"/>
    <dgm:cxn modelId="{6EB984B3-2F3F-4ED6-907A-745C2B23CE03}" type="presParOf" srcId="{DC2E05B4-D3AB-43F1-9BB0-43FE3443DAA9}" destId="{63CA18F7-BB8D-4320-BFB2-6662AE77D40A}" srcOrd="2" destOrd="0" presId="urn:microsoft.com/office/officeart/2005/8/layout/hProcess4"/>
    <dgm:cxn modelId="{FD7E339E-5B6C-4603-AC2A-E62BAAC63E94}" type="presParOf" srcId="{63CA18F7-BB8D-4320-BFB2-6662AE77D40A}" destId="{52AE9548-C08D-45E7-9BBA-BD82699E8DB1}" srcOrd="0" destOrd="0" presId="urn:microsoft.com/office/officeart/2005/8/layout/hProcess4"/>
    <dgm:cxn modelId="{9AE7738D-F13C-4A92-A29A-D66A6029926B}" type="presParOf" srcId="{63CA18F7-BB8D-4320-BFB2-6662AE77D40A}" destId="{C5BCB4EE-FBD3-490D-81B1-D949683448C6}" srcOrd="1" destOrd="0" presId="urn:microsoft.com/office/officeart/2005/8/layout/hProcess4"/>
    <dgm:cxn modelId="{13D48346-4862-4A48-9D32-CC213EA6C85A}" type="presParOf" srcId="{63CA18F7-BB8D-4320-BFB2-6662AE77D40A}" destId="{C8F156A4-D0B8-4E0B-B5CC-93BB6569349A}" srcOrd="2" destOrd="0" presId="urn:microsoft.com/office/officeart/2005/8/layout/hProcess4"/>
    <dgm:cxn modelId="{1EB86D4D-9735-4ECE-B695-8CF59D68515C}" type="presParOf" srcId="{63CA18F7-BB8D-4320-BFB2-6662AE77D40A}" destId="{A1EB1112-F8D6-4CCA-86BC-D79EB70E723B}" srcOrd="3" destOrd="0" presId="urn:microsoft.com/office/officeart/2005/8/layout/hProcess4"/>
    <dgm:cxn modelId="{56CF2BB6-47E9-41A2-BD48-A4E5BA6CF898}" type="presParOf" srcId="{63CA18F7-BB8D-4320-BFB2-6662AE77D40A}" destId="{7E56E67F-2DD9-4214-B093-2A5EEFB149E1}" srcOrd="4" destOrd="0" presId="urn:microsoft.com/office/officeart/2005/8/layout/hProcess4"/>
    <dgm:cxn modelId="{CCE078D2-C6E0-4582-A77A-264183E6AAC4}" type="presParOf" srcId="{DC2E05B4-D3AB-43F1-9BB0-43FE3443DAA9}" destId="{3A48D99B-695E-455A-8C9D-C6FF515AD953}" srcOrd="3" destOrd="0" presId="urn:microsoft.com/office/officeart/2005/8/layout/hProcess4"/>
    <dgm:cxn modelId="{5EF492FB-6E2B-4557-805C-785DE7A8F3CB}" type="presParOf" srcId="{DC2E05B4-D3AB-43F1-9BB0-43FE3443DAA9}" destId="{8D362781-0B31-4C58-84A9-06BC16BC1A45}" srcOrd="4" destOrd="0" presId="urn:microsoft.com/office/officeart/2005/8/layout/hProcess4"/>
    <dgm:cxn modelId="{D67A0E72-A399-4388-BA34-602C39A9D685}" type="presParOf" srcId="{8D362781-0B31-4C58-84A9-06BC16BC1A45}" destId="{5227033D-AAFF-46B7-B42D-F314DD13D773}" srcOrd="0" destOrd="0" presId="urn:microsoft.com/office/officeart/2005/8/layout/hProcess4"/>
    <dgm:cxn modelId="{B072B760-99E6-4F5B-BF45-0E263EAD6906}" type="presParOf" srcId="{8D362781-0B31-4C58-84A9-06BC16BC1A45}" destId="{547C4F3B-EA85-4B87-AFE0-179757866CE9}" srcOrd="1" destOrd="0" presId="urn:microsoft.com/office/officeart/2005/8/layout/hProcess4"/>
    <dgm:cxn modelId="{C7037A50-8C46-475B-AAB6-77CCC9D1BB4C}" type="presParOf" srcId="{8D362781-0B31-4C58-84A9-06BC16BC1A45}" destId="{05786FBD-5E4E-429D-83AD-3A8B2CA6471F}" srcOrd="2" destOrd="0" presId="urn:microsoft.com/office/officeart/2005/8/layout/hProcess4"/>
    <dgm:cxn modelId="{B4642244-71DC-4531-8E2C-0076610C0196}" type="presParOf" srcId="{8D362781-0B31-4C58-84A9-06BC16BC1A45}" destId="{1CC66316-BAC4-48A8-BCDF-5F987D6073E7}" srcOrd="3" destOrd="0" presId="urn:microsoft.com/office/officeart/2005/8/layout/hProcess4"/>
    <dgm:cxn modelId="{1E9F917A-9D5B-4387-A451-A2CF2CCD670B}" type="presParOf" srcId="{8D362781-0B31-4C58-84A9-06BC16BC1A45}" destId="{FB9702B7-2BBE-4BAD-9983-5180702F67F9}" srcOrd="4" destOrd="0" presId="urn:microsoft.com/office/officeart/2005/8/layout/hProcess4"/>
    <dgm:cxn modelId="{5E72FE3D-6EDB-4240-97FB-60086EEB65A1}" type="presParOf" srcId="{DC2E05B4-D3AB-43F1-9BB0-43FE3443DAA9}" destId="{8C947647-02DE-4B2E-916D-66A604C7E211}" srcOrd="5" destOrd="0" presId="urn:microsoft.com/office/officeart/2005/8/layout/hProcess4"/>
    <dgm:cxn modelId="{B763EB41-6F3F-4B22-A43E-D84B3DBC27E5}" type="presParOf" srcId="{DC2E05B4-D3AB-43F1-9BB0-43FE3443DAA9}" destId="{9FBB3CE3-9E1C-475F-A740-6052F4886E87}" srcOrd="6" destOrd="0" presId="urn:microsoft.com/office/officeart/2005/8/layout/hProcess4"/>
    <dgm:cxn modelId="{DF8B66DA-20AA-4211-88BD-917019ADEF06}" type="presParOf" srcId="{9FBB3CE3-9E1C-475F-A740-6052F4886E87}" destId="{12A89F54-D2B3-4665-A164-150F638AC3F9}" srcOrd="0" destOrd="0" presId="urn:microsoft.com/office/officeart/2005/8/layout/hProcess4"/>
    <dgm:cxn modelId="{8B3A16A8-E6FE-4BAE-A6AB-215503BAB31C}" type="presParOf" srcId="{9FBB3CE3-9E1C-475F-A740-6052F4886E87}" destId="{CC091B15-2447-4088-AE68-964447684C20}" srcOrd="1" destOrd="0" presId="urn:microsoft.com/office/officeart/2005/8/layout/hProcess4"/>
    <dgm:cxn modelId="{14959B95-94AD-458D-899E-D82CA57C7DF6}" type="presParOf" srcId="{9FBB3CE3-9E1C-475F-A740-6052F4886E87}" destId="{FFD40787-38F1-49D5-A46F-F252C61A9DD7}" srcOrd="2" destOrd="0" presId="urn:microsoft.com/office/officeart/2005/8/layout/hProcess4"/>
    <dgm:cxn modelId="{35972143-22AE-4650-B208-9CC4FD32ABE7}" type="presParOf" srcId="{9FBB3CE3-9E1C-475F-A740-6052F4886E87}" destId="{57DAEFCD-D19B-4A81-A44D-809ED12B6915}" srcOrd="3" destOrd="0" presId="urn:microsoft.com/office/officeart/2005/8/layout/hProcess4"/>
    <dgm:cxn modelId="{0CA2795B-1274-4423-8B79-BD7B150BF179}" type="presParOf" srcId="{9FBB3CE3-9E1C-475F-A740-6052F4886E87}" destId="{5369A7E3-608B-4C42-A203-C32C9A15229C}"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21C35CA-ACF5-4A5C-956D-08EE414CB981}"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IN"/>
        </a:p>
      </dgm:t>
    </dgm:pt>
    <dgm:pt modelId="{31F4C65D-2F99-4282-8BD4-85E6FF60A177}">
      <dgm:prSet phldrT="[Text]" custT="1"/>
      <dgm:spPr>
        <a:noFill/>
        <a:ln>
          <a:solidFill>
            <a:schemeClr val="tx1"/>
          </a:solidFill>
        </a:ln>
      </dgm:spPr>
      <dgm:t>
        <a:bodyPr/>
        <a:lstStyle/>
        <a:p>
          <a:r>
            <a:rPr lang="en-US" sz="4000" dirty="0">
              <a:solidFill>
                <a:schemeClr val="tx1"/>
              </a:solidFill>
              <a:latin typeface="Amatic SC" charset="-79"/>
              <a:cs typeface="Amatic SC" charset="-79"/>
            </a:rPr>
            <a:t>SIMPLE THRESOLDING</a:t>
          </a:r>
          <a:endParaRPr lang="en-IN" sz="4000" dirty="0">
            <a:solidFill>
              <a:schemeClr val="tx1"/>
            </a:solidFill>
            <a:latin typeface="Amatic SC" charset="-79"/>
            <a:cs typeface="Amatic SC" charset="-79"/>
          </a:endParaRPr>
        </a:p>
      </dgm:t>
    </dgm:pt>
    <dgm:pt modelId="{C2AC0AB3-9F6F-44D1-8477-6B3A7B0F05AF}" type="parTrans" cxnId="{D24680C3-7880-4F13-9D94-44F55CD88BAE}">
      <dgm:prSet/>
      <dgm:spPr/>
      <dgm:t>
        <a:bodyPr/>
        <a:lstStyle/>
        <a:p>
          <a:endParaRPr lang="en-IN"/>
        </a:p>
      </dgm:t>
    </dgm:pt>
    <dgm:pt modelId="{F0CB3979-34F4-4976-8385-346D9DB49076}" type="sibTrans" cxnId="{D24680C3-7880-4F13-9D94-44F55CD88BAE}">
      <dgm:prSet/>
      <dgm:spPr/>
      <dgm:t>
        <a:bodyPr/>
        <a:lstStyle/>
        <a:p>
          <a:endParaRPr lang="en-IN"/>
        </a:p>
      </dgm:t>
    </dgm:pt>
    <dgm:pt modelId="{92E27D8D-91FE-4BAA-B9B6-D930E2BF1CDD}">
      <dgm:prSet phldrT="[Text]"/>
      <dgm:spPr/>
      <dgm:t>
        <a:bodyPr/>
        <a:lstStyle/>
        <a:p>
          <a:r>
            <a:rPr lang="en-US" dirty="0"/>
            <a:t>BINARY THRESOLD</a:t>
          </a:r>
          <a:endParaRPr lang="en-IN" dirty="0"/>
        </a:p>
      </dgm:t>
    </dgm:pt>
    <dgm:pt modelId="{019393CA-2A3C-48FF-B0C8-E3223F8C61C4}" type="parTrans" cxnId="{3816C28D-E3C1-4A56-AB12-0FC708EF7CAF}">
      <dgm:prSet/>
      <dgm:spPr/>
      <dgm:t>
        <a:bodyPr/>
        <a:lstStyle/>
        <a:p>
          <a:endParaRPr lang="en-IN"/>
        </a:p>
      </dgm:t>
    </dgm:pt>
    <dgm:pt modelId="{B8CC56ED-72A4-4563-9735-7E161F38E38B}" type="sibTrans" cxnId="{3816C28D-E3C1-4A56-AB12-0FC708EF7CAF}">
      <dgm:prSet/>
      <dgm:spPr/>
      <dgm:t>
        <a:bodyPr/>
        <a:lstStyle/>
        <a:p>
          <a:endParaRPr lang="en-IN"/>
        </a:p>
      </dgm:t>
    </dgm:pt>
    <dgm:pt modelId="{6CE69D54-81DB-48ED-BE45-8051EC4EC360}">
      <dgm:prSet phldrT="[Text]"/>
      <dgm:spPr/>
      <dgm:t>
        <a:bodyPr/>
        <a:lstStyle/>
        <a:p>
          <a:r>
            <a:rPr lang="en-US" dirty="0"/>
            <a:t>INVERTED BINARY THRESOLD</a:t>
          </a:r>
          <a:endParaRPr lang="en-IN" dirty="0"/>
        </a:p>
      </dgm:t>
    </dgm:pt>
    <dgm:pt modelId="{5A91C816-15EB-4774-9B45-E05D7C2F2D31}" type="parTrans" cxnId="{D4E3F153-E7E5-4862-B3C9-D1DF4D4FFE07}">
      <dgm:prSet/>
      <dgm:spPr/>
      <dgm:t>
        <a:bodyPr/>
        <a:lstStyle/>
        <a:p>
          <a:endParaRPr lang="en-IN"/>
        </a:p>
      </dgm:t>
    </dgm:pt>
    <dgm:pt modelId="{D0529DEA-E6A5-409A-866B-C47377AF388C}" type="sibTrans" cxnId="{D4E3F153-E7E5-4862-B3C9-D1DF4D4FFE07}">
      <dgm:prSet/>
      <dgm:spPr/>
      <dgm:t>
        <a:bodyPr/>
        <a:lstStyle/>
        <a:p>
          <a:endParaRPr lang="en-IN"/>
        </a:p>
      </dgm:t>
    </dgm:pt>
    <dgm:pt modelId="{DA6A3DEE-FAF1-44CB-A173-5682D5A1F962}">
      <dgm:prSet phldrT="[Text]"/>
      <dgm:spPr/>
      <dgm:t>
        <a:bodyPr/>
        <a:lstStyle/>
        <a:p>
          <a:r>
            <a:rPr lang="en-US" dirty="0"/>
            <a:t>TRUNCATE THRESOLDING</a:t>
          </a:r>
          <a:endParaRPr lang="en-IN" dirty="0"/>
        </a:p>
      </dgm:t>
    </dgm:pt>
    <dgm:pt modelId="{5040F8F3-8C03-4CBF-9CCA-807B0904BEA8}" type="parTrans" cxnId="{713844BD-D222-4182-A670-E2E019710218}">
      <dgm:prSet/>
      <dgm:spPr/>
      <dgm:t>
        <a:bodyPr/>
        <a:lstStyle/>
        <a:p>
          <a:endParaRPr lang="en-IN"/>
        </a:p>
      </dgm:t>
    </dgm:pt>
    <dgm:pt modelId="{AE3B8E6E-65F0-48D0-86A5-D7C0BB586875}" type="sibTrans" cxnId="{713844BD-D222-4182-A670-E2E019710218}">
      <dgm:prSet/>
      <dgm:spPr/>
      <dgm:t>
        <a:bodyPr/>
        <a:lstStyle/>
        <a:p>
          <a:endParaRPr lang="en-IN"/>
        </a:p>
      </dgm:t>
    </dgm:pt>
    <dgm:pt modelId="{45C427DF-50AF-480A-90FF-9FDEB75A38A6}" type="pres">
      <dgm:prSet presAssocID="{C21C35CA-ACF5-4A5C-956D-08EE414CB981}" presName="Name0" presStyleCnt="0">
        <dgm:presLayoutVars>
          <dgm:chPref val="1"/>
          <dgm:dir/>
          <dgm:animOne val="branch"/>
          <dgm:animLvl val="lvl"/>
          <dgm:resizeHandles val="exact"/>
        </dgm:presLayoutVars>
      </dgm:prSet>
      <dgm:spPr/>
    </dgm:pt>
    <dgm:pt modelId="{FCF55D8F-D033-419A-BE10-1CDD5BD04CCC}" type="pres">
      <dgm:prSet presAssocID="{31F4C65D-2F99-4282-8BD4-85E6FF60A177}" presName="root1" presStyleCnt="0"/>
      <dgm:spPr/>
    </dgm:pt>
    <dgm:pt modelId="{DE38C19B-B137-46D2-B56C-A36824370FF8}" type="pres">
      <dgm:prSet presAssocID="{31F4C65D-2F99-4282-8BD4-85E6FF60A177}" presName="LevelOneTextNode" presStyleLbl="node0" presStyleIdx="0" presStyleCnt="1" custScaleX="142593" custLinFactNeighborX="-40570" custLinFactNeighborY="750">
        <dgm:presLayoutVars>
          <dgm:chPref val="3"/>
        </dgm:presLayoutVars>
      </dgm:prSet>
      <dgm:spPr/>
    </dgm:pt>
    <dgm:pt modelId="{9AB07E21-F489-4608-82AE-8043824D509C}" type="pres">
      <dgm:prSet presAssocID="{31F4C65D-2F99-4282-8BD4-85E6FF60A177}" presName="level2hierChild" presStyleCnt="0"/>
      <dgm:spPr/>
    </dgm:pt>
    <dgm:pt modelId="{260F9965-0EFD-4FFE-A76B-A6E8430F49BA}" type="pres">
      <dgm:prSet presAssocID="{019393CA-2A3C-48FF-B0C8-E3223F8C61C4}" presName="conn2-1" presStyleLbl="parChTrans1D2" presStyleIdx="0" presStyleCnt="3"/>
      <dgm:spPr/>
    </dgm:pt>
    <dgm:pt modelId="{3C2CAEA1-4F19-498F-834A-1468091994CB}" type="pres">
      <dgm:prSet presAssocID="{019393CA-2A3C-48FF-B0C8-E3223F8C61C4}" presName="connTx" presStyleLbl="parChTrans1D2" presStyleIdx="0" presStyleCnt="3"/>
      <dgm:spPr/>
    </dgm:pt>
    <dgm:pt modelId="{A504E319-ABCF-4E60-B434-22A04D48C90F}" type="pres">
      <dgm:prSet presAssocID="{92E27D8D-91FE-4BAA-B9B6-D930E2BF1CDD}" presName="root2" presStyleCnt="0"/>
      <dgm:spPr/>
    </dgm:pt>
    <dgm:pt modelId="{7AA57AF6-3A2F-4F32-808D-A90BA27CF59F}" type="pres">
      <dgm:prSet presAssocID="{92E27D8D-91FE-4BAA-B9B6-D930E2BF1CDD}" presName="LevelTwoTextNode" presStyleLbl="node2" presStyleIdx="0" presStyleCnt="3" custScaleX="86430" custScaleY="65754" custLinFactY="-3877" custLinFactNeighborX="1677" custLinFactNeighborY="-100000">
        <dgm:presLayoutVars>
          <dgm:chPref val="3"/>
        </dgm:presLayoutVars>
      </dgm:prSet>
      <dgm:spPr/>
    </dgm:pt>
    <dgm:pt modelId="{E172D8B3-44B4-48A2-841A-CDABFC1A28B7}" type="pres">
      <dgm:prSet presAssocID="{92E27D8D-91FE-4BAA-B9B6-D930E2BF1CDD}" presName="level3hierChild" presStyleCnt="0"/>
      <dgm:spPr/>
    </dgm:pt>
    <dgm:pt modelId="{1572D8A0-98C4-4217-B653-D307FE6C2442}" type="pres">
      <dgm:prSet presAssocID="{5A91C816-15EB-4774-9B45-E05D7C2F2D31}" presName="conn2-1" presStyleLbl="parChTrans1D2" presStyleIdx="1" presStyleCnt="3"/>
      <dgm:spPr/>
    </dgm:pt>
    <dgm:pt modelId="{CE7F8CE7-3A00-48F8-8203-09BA62B172ED}" type="pres">
      <dgm:prSet presAssocID="{5A91C816-15EB-4774-9B45-E05D7C2F2D31}" presName="connTx" presStyleLbl="parChTrans1D2" presStyleIdx="1" presStyleCnt="3"/>
      <dgm:spPr/>
    </dgm:pt>
    <dgm:pt modelId="{CCDDA49E-3427-4A50-AB11-C1409C974215}" type="pres">
      <dgm:prSet presAssocID="{6CE69D54-81DB-48ED-BE45-8051EC4EC360}" presName="root2" presStyleCnt="0"/>
      <dgm:spPr/>
    </dgm:pt>
    <dgm:pt modelId="{9BDB2ACD-7BAA-44D2-A591-67300AED70DF}" type="pres">
      <dgm:prSet presAssocID="{6CE69D54-81DB-48ED-BE45-8051EC4EC360}" presName="LevelTwoTextNode" presStyleLbl="node2" presStyleIdx="1" presStyleCnt="3" custScaleX="84409" custScaleY="54716" custLinFactY="-11886" custLinFactNeighborX="2688" custLinFactNeighborY="-100000">
        <dgm:presLayoutVars>
          <dgm:chPref val="3"/>
        </dgm:presLayoutVars>
      </dgm:prSet>
      <dgm:spPr/>
    </dgm:pt>
    <dgm:pt modelId="{A4FF0B07-D09C-4439-ADC1-14C95C095234}" type="pres">
      <dgm:prSet presAssocID="{6CE69D54-81DB-48ED-BE45-8051EC4EC360}" presName="level3hierChild" presStyleCnt="0"/>
      <dgm:spPr/>
    </dgm:pt>
    <dgm:pt modelId="{D7093001-C76E-4CB6-9E0B-DEE89CE021FD}" type="pres">
      <dgm:prSet presAssocID="{5040F8F3-8C03-4CBF-9CCA-807B0904BEA8}" presName="conn2-1" presStyleLbl="parChTrans1D2" presStyleIdx="2" presStyleCnt="3"/>
      <dgm:spPr/>
    </dgm:pt>
    <dgm:pt modelId="{8219689F-F061-432B-80F4-7BB9C7576A67}" type="pres">
      <dgm:prSet presAssocID="{5040F8F3-8C03-4CBF-9CCA-807B0904BEA8}" presName="connTx" presStyleLbl="parChTrans1D2" presStyleIdx="2" presStyleCnt="3"/>
      <dgm:spPr/>
    </dgm:pt>
    <dgm:pt modelId="{BA603A96-B543-48DE-AFE4-FDF17F884BD8}" type="pres">
      <dgm:prSet presAssocID="{DA6A3DEE-FAF1-44CB-A173-5682D5A1F962}" presName="root2" presStyleCnt="0"/>
      <dgm:spPr/>
    </dgm:pt>
    <dgm:pt modelId="{6FF9FAA7-7A23-4C87-AD1D-9D5150910EB1}" type="pres">
      <dgm:prSet presAssocID="{DA6A3DEE-FAF1-44CB-A173-5682D5A1F962}" presName="LevelTwoTextNode" presStyleLbl="node2" presStyleIdx="2" presStyleCnt="3" custScaleX="87762" custScaleY="66309" custLinFactY="-14451" custLinFactNeighborX="2022" custLinFactNeighborY="-100000">
        <dgm:presLayoutVars>
          <dgm:chPref val="3"/>
        </dgm:presLayoutVars>
      </dgm:prSet>
      <dgm:spPr/>
    </dgm:pt>
    <dgm:pt modelId="{A8595143-122F-4D31-8E8D-D0D84D44A5BC}" type="pres">
      <dgm:prSet presAssocID="{DA6A3DEE-FAF1-44CB-A173-5682D5A1F962}" presName="level3hierChild" presStyleCnt="0"/>
      <dgm:spPr/>
    </dgm:pt>
  </dgm:ptLst>
  <dgm:cxnLst>
    <dgm:cxn modelId="{10295B6C-97B1-41F1-BCCA-4898EAAB6765}" type="presOf" srcId="{019393CA-2A3C-48FF-B0C8-E3223F8C61C4}" destId="{3C2CAEA1-4F19-498F-834A-1468091994CB}" srcOrd="1" destOrd="0" presId="urn:microsoft.com/office/officeart/2008/layout/HorizontalMultiLevelHierarchy"/>
    <dgm:cxn modelId="{CE53AF6D-8269-4F0E-BFCE-73174BDA9B1E}" type="presOf" srcId="{019393CA-2A3C-48FF-B0C8-E3223F8C61C4}" destId="{260F9965-0EFD-4FFE-A76B-A6E8430F49BA}" srcOrd="0" destOrd="0" presId="urn:microsoft.com/office/officeart/2008/layout/HorizontalMultiLevelHierarchy"/>
    <dgm:cxn modelId="{29D5574F-B66F-4A35-9337-92D80B69E576}" type="presOf" srcId="{C21C35CA-ACF5-4A5C-956D-08EE414CB981}" destId="{45C427DF-50AF-480A-90FF-9FDEB75A38A6}" srcOrd="0" destOrd="0" presId="urn:microsoft.com/office/officeart/2008/layout/HorizontalMultiLevelHierarchy"/>
    <dgm:cxn modelId="{D4E3F153-E7E5-4862-B3C9-D1DF4D4FFE07}" srcId="{31F4C65D-2F99-4282-8BD4-85E6FF60A177}" destId="{6CE69D54-81DB-48ED-BE45-8051EC4EC360}" srcOrd="1" destOrd="0" parTransId="{5A91C816-15EB-4774-9B45-E05D7C2F2D31}" sibTransId="{D0529DEA-E6A5-409A-866B-C47377AF388C}"/>
    <dgm:cxn modelId="{A68A2C55-B072-464B-A8CB-F433CCFFED89}" type="presOf" srcId="{5A91C816-15EB-4774-9B45-E05D7C2F2D31}" destId="{CE7F8CE7-3A00-48F8-8203-09BA62B172ED}" srcOrd="1" destOrd="0" presId="urn:microsoft.com/office/officeart/2008/layout/HorizontalMultiLevelHierarchy"/>
    <dgm:cxn modelId="{3816C28D-E3C1-4A56-AB12-0FC708EF7CAF}" srcId="{31F4C65D-2F99-4282-8BD4-85E6FF60A177}" destId="{92E27D8D-91FE-4BAA-B9B6-D930E2BF1CDD}" srcOrd="0" destOrd="0" parTransId="{019393CA-2A3C-48FF-B0C8-E3223F8C61C4}" sibTransId="{B8CC56ED-72A4-4563-9735-7E161F38E38B}"/>
    <dgm:cxn modelId="{0EC3F8A2-31FE-458B-85D5-9A92CE983CBC}" type="presOf" srcId="{6CE69D54-81DB-48ED-BE45-8051EC4EC360}" destId="{9BDB2ACD-7BAA-44D2-A591-67300AED70DF}" srcOrd="0" destOrd="0" presId="urn:microsoft.com/office/officeart/2008/layout/HorizontalMultiLevelHierarchy"/>
    <dgm:cxn modelId="{AD0ED3AF-8030-4410-B78A-0399A718BE47}" type="presOf" srcId="{31F4C65D-2F99-4282-8BD4-85E6FF60A177}" destId="{DE38C19B-B137-46D2-B56C-A36824370FF8}" srcOrd="0" destOrd="0" presId="urn:microsoft.com/office/officeart/2008/layout/HorizontalMultiLevelHierarchy"/>
    <dgm:cxn modelId="{713844BD-D222-4182-A670-E2E019710218}" srcId="{31F4C65D-2F99-4282-8BD4-85E6FF60A177}" destId="{DA6A3DEE-FAF1-44CB-A173-5682D5A1F962}" srcOrd="2" destOrd="0" parTransId="{5040F8F3-8C03-4CBF-9CCA-807B0904BEA8}" sibTransId="{AE3B8E6E-65F0-48D0-86A5-D7C0BB586875}"/>
    <dgm:cxn modelId="{D3CDE3BE-192F-423F-81FE-217D80C50371}" type="presOf" srcId="{92E27D8D-91FE-4BAA-B9B6-D930E2BF1CDD}" destId="{7AA57AF6-3A2F-4F32-808D-A90BA27CF59F}" srcOrd="0" destOrd="0" presId="urn:microsoft.com/office/officeart/2008/layout/HorizontalMultiLevelHierarchy"/>
    <dgm:cxn modelId="{D24680C3-7880-4F13-9D94-44F55CD88BAE}" srcId="{C21C35CA-ACF5-4A5C-956D-08EE414CB981}" destId="{31F4C65D-2F99-4282-8BD4-85E6FF60A177}" srcOrd="0" destOrd="0" parTransId="{C2AC0AB3-9F6F-44D1-8477-6B3A7B0F05AF}" sibTransId="{F0CB3979-34F4-4976-8385-346D9DB49076}"/>
    <dgm:cxn modelId="{DF9664CD-D6DC-48CC-8496-0267A9A45AD3}" type="presOf" srcId="{5A91C816-15EB-4774-9B45-E05D7C2F2D31}" destId="{1572D8A0-98C4-4217-B653-D307FE6C2442}" srcOrd="0" destOrd="0" presId="urn:microsoft.com/office/officeart/2008/layout/HorizontalMultiLevelHierarchy"/>
    <dgm:cxn modelId="{B7156FD9-CAA1-48CC-91A1-AF0A17C16600}" type="presOf" srcId="{5040F8F3-8C03-4CBF-9CCA-807B0904BEA8}" destId="{8219689F-F061-432B-80F4-7BB9C7576A67}" srcOrd="1" destOrd="0" presId="urn:microsoft.com/office/officeart/2008/layout/HorizontalMultiLevelHierarchy"/>
    <dgm:cxn modelId="{27147ADE-5A8E-4B80-8141-5674D44CA68D}" type="presOf" srcId="{DA6A3DEE-FAF1-44CB-A173-5682D5A1F962}" destId="{6FF9FAA7-7A23-4C87-AD1D-9D5150910EB1}" srcOrd="0" destOrd="0" presId="urn:microsoft.com/office/officeart/2008/layout/HorizontalMultiLevelHierarchy"/>
    <dgm:cxn modelId="{3E7A5AE1-BCF7-40EA-8701-CD58E1E3B60D}" type="presOf" srcId="{5040F8F3-8C03-4CBF-9CCA-807B0904BEA8}" destId="{D7093001-C76E-4CB6-9E0B-DEE89CE021FD}" srcOrd="0" destOrd="0" presId="urn:microsoft.com/office/officeart/2008/layout/HorizontalMultiLevelHierarchy"/>
    <dgm:cxn modelId="{8D541EF2-7F9B-43DA-87CC-37CBB68BC68B}" type="presParOf" srcId="{45C427DF-50AF-480A-90FF-9FDEB75A38A6}" destId="{FCF55D8F-D033-419A-BE10-1CDD5BD04CCC}" srcOrd="0" destOrd="0" presId="urn:microsoft.com/office/officeart/2008/layout/HorizontalMultiLevelHierarchy"/>
    <dgm:cxn modelId="{5EBB161B-26F7-44D3-9906-635192EEAA3F}" type="presParOf" srcId="{FCF55D8F-D033-419A-BE10-1CDD5BD04CCC}" destId="{DE38C19B-B137-46D2-B56C-A36824370FF8}" srcOrd="0" destOrd="0" presId="urn:microsoft.com/office/officeart/2008/layout/HorizontalMultiLevelHierarchy"/>
    <dgm:cxn modelId="{C6137082-CD5F-476A-8D2A-7CE175076E91}" type="presParOf" srcId="{FCF55D8F-D033-419A-BE10-1CDD5BD04CCC}" destId="{9AB07E21-F489-4608-82AE-8043824D509C}" srcOrd="1" destOrd="0" presId="urn:microsoft.com/office/officeart/2008/layout/HorizontalMultiLevelHierarchy"/>
    <dgm:cxn modelId="{A632D21C-B79E-4719-893C-A94F91DC17D3}" type="presParOf" srcId="{9AB07E21-F489-4608-82AE-8043824D509C}" destId="{260F9965-0EFD-4FFE-A76B-A6E8430F49BA}" srcOrd="0" destOrd="0" presId="urn:microsoft.com/office/officeart/2008/layout/HorizontalMultiLevelHierarchy"/>
    <dgm:cxn modelId="{1F81FA68-ED9D-4CCA-BA6B-121E514BA4E1}" type="presParOf" srcId="{260F9965-0EFD-4FFE-A76B-A6E8430F49BA}" destId="{3C2CAEA1-4F19-498F-834A-1468091994CB}" srcOrd="0" destOrd="0" presId="urn:microsoft.com/office/officeart/2008/layout/HorizontalMultiLevelHierarchy"/>
    <dgm:cxn modelId="{052F5D69-4531-47F9-AC09-A52222EE6ED7}" type="presParOf" srcId="{9AB07E21-F489-4608-82AE-8043824D509C}" destId="{A504E319-ABCF-4E60-B434-22A04D48C90F}" srcOrd="1" destOrd="0" presId="urn:microsoft.com/office/officeart/2008/layout/HorizontalMultiLevelHierarchy"/>
    <dgm:cxn modelId="{ECB7E7F4-69B4-4CFB-860A-B24B985EDD76}" type="presParOf" srcId="{A504E319-ABCF-4E60-B434-22A04D48C90F}" destId="{7AA57AF6-3A2F-4F32-808D-A90BA27CF59F}" srcOrd="0" destOrd="0" presId="urn:microsoft.com/office/officeart/2008/layout/HorizontalMultiLevelHierarchy"/>
    <dgm:cxn modelId="{7BC4D2C9-5C37-4524-AD1A-20EC76103444}" type="presParOf" srcId="{A504E319-ABCF-4E60-B434-22A04D48C90F}" destId="{E172D8B3-44B4-48A2-841A-CDABFC1A28B7}" srcOrd="1" destOrd="0" presId="urn:microsoft.com/office/officeart/2008/layout/HorizontalMultiLevelHierarchy"/>
    <dgm:cxn modelId="{CAE610B8-AC9E-4186-B34C-9A88E731FC2F}" type="presParOf" srcId="{9AB07E21-F489-4608-82AE-8043824D509C}" destId="{1572D8A0-98C4-4217-B653-D307FE6C2442}" srcOrd="2" destOrd="0" presId="urn:microsoft.com/office/officeart/2008/layout/HorizontalMultiLevelHierarchy"/>
    <dgm:cxn modelId="{F07D638C-69DC-45AB-B07A-8330AC3C64C2}" type="presParOf" srcId="{1572D8A0-98C4-4217-B653-D307FE6C2442}" destId="{CE7F8CE7-3A00-48F8-8203-09BA62B172ED}" srcOrd="0" destOrd="0" presId="urn:microsoft.com/office/officeart/2008/layout/HorizontalMultiLevelHierarchy"/>
    <dgm:cxn modelId="{4B30F9DC-64F3-471C-92E9-31583B7AC759}" type="presParOf" srcId="{9AB07E21-F489-4608-82AE-8043824D509C}" destId="{CCDDA49E-3427-4A50-AB11-C1409C974215}" srcOrd="3" destOrd="0" presId="urn:microsoft.com/office/officeart/2008/layout/HorizontalMultiLevelHierarchy"/>
    <dgm:cxn modelId="{76F51738-77D6-45FA-B3AA-AB30647968B0}" type="presParOf" srcId="{CCDDA49E-3427-4A50-AB11-C1409C974215}" destId="{9BDB2ACD-7BAA-44D2-A591-67300AED70DF}" srcOrd="0" destOrd="0" presId="urn:microsoft.com/office/officeart/2008/layout/HorizontalMultiLevelHierarchy"/>
    <dgm:cxn modelId="{9F3F7130-9201-49FD-B78E-8C212FF4B55D}" type="presParOf" srcId="{CCDDA49E-3427-4A50-AB11-C1409C974215}" destId="{A4FF0B07-D09C-4439-ADC1-14C95C095234}" srcOrd="1" destOrd="0" presId="urn:microsoft.com/office/officeart/2008/layout/HorizontalMultiLevelHierarchy"/>
    <dgm:cxn modelId="{80B3E45C-BF52-460F-BA5D-DC85EC6DE618}" type="presParOf" srcId="{9AB07E21-F489-4608-82AE-8043824D509C}" destId="{D7093001-C76E-4CB6-9E0B-DEE89CE021FD}" srcOrd="4" destOrd="0" presId="urn:microsoft.com/office/officeart/2008/layout/HorizontalMultiLevelHierarchy"/>
    <dgm:cxn modelId="{6CD5352A-821A-47C4-B37E-E9EA15BDC516}" type="presParOf" srcId="{D7093001-C76E-4CB6-9E0B-DEE89CE021FD}" destId="{8219689F-F061-432B-80F4-7BB9C7576A67}" srcOrd="0" destOrd="0" presId="urn:microsoft.com/office/officeart/2008/layout/HorizontalMultiLevelHierarchy"/>
    <dgm:cxn modelId="{2F17392D-4AAB-4EBB-A2E6-5CFA55F2D837}" type="presParOf" srcId="{9AB07E21-F489-4608-82AE-8043824D509C}" destId="{BA603A96-B543-48DE-AFE4-FDF17F884BD8}" srcOrd="5" destOrd="0" presId="urn:microsoft.com/office/officeart/2008/layout/HorizontalMultiLevelHierarchy"/>
    <dgm:cxn modelId="{F786650E-647A-4529-860E-9E0EC7C6B9B0}" type="presParOf" srcId="{BA603A96-B543-48DE-AFE4-FDF17F884BD8}" destId="{6FF9FAA7-7A23-4C87-AD1D-9D5150910EB1}" srcOrd="0" destOrd="0" presId="urn:microsoft.com/office/officeart/2008/layout/HorizontalMultiLevelHierarchy"/>
    <dgm:cxn modelId="{3C38EC0E-5B65-402D-9CBF-4FC2774A6231}" type="presParOf" srcId="{BA603A96-B543-48DE-AFE4-FDF17F884BD8}" destId="{A8595143-122F-4D31-8E8D-D0D84D44A5BC}"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A6AFFB-69DB-499F-9031-DE2EC7EDE6DB}"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IN"/>
        </a:p>
      </dgm:t>
    </dgm:pt>
    <dgm:pt modelId="{439B0697-E987-4578-BE58-37D8E1D13615}">
      <dgm:prSet phldrT="[Text]" custT="1"/>
      <dgm:spPr/>
      <dgm:t>
        <a:bodyPr/>
        <a:lstStyle/>
        <a:p>
          <a:r>
            <a:rPr lang="en-US" sz="2400" dirty="0"/>
            <a:t>STEP 1</a:t>
          </a:r>
          <a:endParaRPr lang="en-IN" sz="2400" dirty="0"/>
        </a:p>
      </dgm:t>
    </dgm:pt>
    <dgm:pt modelId="{CD97AF41-B998-43D3-AE0F-56411BC31F88}" type="parTrans" cxnId="{C99F8A2E-BFCB-405C-8F6B-3C3B13FE4523}">
      <dgm:prSet/>
      <dgm:spPr/>
      <dgm:t>
        <a:bodyPr/>
        <a:lstStyle/>
        <a:p>
          <a:endParaRPr lang="en-IN"/>
        </a:p>
      </dgm:t>
    </dgm:pt>
    <dgm:pt modelId="{C0456C92-C363-4D07-B922-CBAB56EB1D44}" type="sibTrans" cxnId="{C99F8A2E-BFCB-405C-8F6B-3C3B13FE4523}">
      <dgm:prSet/>
      <dgm:spPr/>
      <dgm:t>
        <a:bodyPr/>
        <a:lstStyle/>
        <a:p>
          <a:endParaRPr lang="en-IN"/>
        </a:p>
      </dgm:t>
    </dgm:pt>
    <dgm:pt modelId="{9EF2BEE1-C6F7-49D1-91E4-660CC60C77E7}">
      <dgm:prSet phldrT="[Text]"/>
      <dgm:spPr>
        <a:noFill/>
      </dgm:spPr>
      <dgm:t>
        <a:bodyPr/>
        <a:lstStyle/>
        <a:p>
          <a:r>
            <a:rPr lang="en-US" b="0" dirty="0">
              <a:latin typeface="Bahnschrift SemiLight Condensed" pitchFamily="34" charset="0"/>
            </a:rPr>
            <a:t>Process the input image and Obtain  the  image Histogram </a:t>
          </a:r>
          <a:endParaRPr lang="en-IN" b="0" dirty="0">
            <a:latin typeface="Bahnschrift SemiLight Condensed" pitchFamily="34" charset="0"/>
          </a:endParaRPr>
        </a:p>
      </dgm:t>
    </dgm:pt>
    <dgm:pt modelId="{47AA1D6C-094A-41C8-BB49-BB91E2A1695F}" type="parTrans" cxnId="{3F874A5A-7F51-434B-ABFA-014A516FE2C3}">
      <dgm:prSet/>
      <dgm:spPr/>
      <dgm:t>
        <a:bodyPr/>
        <a:lstStyle/>
        <a:p>
          <a:endParaRPr lang="en-IN"/>
        </a:p>
      </dgm:t>
    </dgm:pt>
    <dgm:pt modelId="{5F33DA8B-9DE8-4532-A330-BB62ADA95B47}" type="sibTrans" cxnId="{3F874A5A-7F51-434B-ABFA-014A516FE2C3}">
      <dgm:prSet/>
      <dgm:spPr/>
      <dgm:t>
        <a:bodyPr/>
        <a:lstStyle/>
        <a:p>
          <a:endParaRPr lang="en-IN"/>
        </a:p>
      </dgm:t>
    </dgm:pt>
    <dgm:pt modelId="{62AECB7C-092D-4C2A-92EF-69371F274649}">
      <dgm:prSet phldrT="[Text]" custT="1"/>
      <dgm:spPr/>
      <dgm:t>
        <a:bodyPr/>
        <a:lstStyle/>
        <a:p>
          <a:r>
            <a:rPr lang="en-US" sz="2400" dirty="0"/>
            <a:t>STEP 2</a:t>
          </a:r>
          <a:endParaRPr lang="en-IN" sz="2400" dirty="0"/>
        </a:p>
      </dgm:t>
    </dgm:pt>
    <dgm:pt modelId="{68F351D0-32E2-40E6-8EAE-7F1F3D21CE7A}" type="parTrans" cxnId="{D8BDCE1E-52F4-47C2-8194-41F45137B76E}">
      <dgm:prSet/>
      <dgm:spPr/>
      <dgm:t>
        <a:bodyPr/>
        <a:lstStyle/>
        <a:p>
          <a:endParaRPr lang="en-IN"/>
        </a:p>
      </dgm:t>
    </dgm:pt>
    <dgm:pt modelId="{85CC089D-F4D7-4807-9EEE-BF764DCE16E9}" type="sibTrans" cxnId="{D8BDCE1E-52F4-47C2-8194-41F45137B76E}">
      <dgm:prSet/>
      <dgm:spPr/>
      <dgm:t>
        <a:bodyPr/>
        <a:lstStyle/>
        <a:p>
          <a:endParaRPr lang="en-IN"/>
        </a:p>
      </dgm:t>
    </dgm:pt>
    <dgm:pt modelId="{69C38833-6F08-4BCC-8A07-FEB133D0CF03}">
      <dgm:prSet phldrT="[Text]"/>
      <dgm:spPr>
        <a:noFill/>
      </dgm:spPr>
      <dgm:t>
        <a:bodyPr/>
        <a:lstStyle/>
        <a:p>
          <a:r>
            <a:rPr lang="en-US" dirty="0">
              <a:latin typeface="Bahnschrift Condensed" pitchFamily="34" charset="0"/>
            </a:rPr>
            <a:t>Choose a threshold value from starting index of the histogram</a:t>
          </a:r>
          <a:endParaRPr lang="en-IN" dirty="0">
            <a:latin typeface="Bahnschrift Condensed" pitchFamily="34" charset="0"/>
          </a:endParaRPr>
        </a:p>
      </dgm:t>
    </dgm:pt>
    <dgm:pt modelId="{3833BC9B-F6FE-4994-BDAD-83EA5352B5F1}" type="parTrans" cxnId="{2EB3DF5A-E4E0-4FF9-AAFB-878DD49E8C85}">
      <dgm:prSet/>
      <dgm:spPr/>
      <dgm:t>
        <a:bodyPr/>
        <a:lstStyle/>
        <a:p>
          <a:endParaRPr lang="en-IN"/>
        </a:p>
      </dgm:t>
    </dgm:pt>
    <dgm:pt modelId="{69BB9613-8F90-4C55-BF76-2D2EA96C7CE3}" type="sibTrans" cxnId="{2EB3DF5A-E4E0-4FF9-AAFB-878DD49E8C85}">
      <dgm:prSet/>
      <dgm:spPr/>
      <dgm:t>
        <a:bodyPr/>
        <a:lstStyle/>
        <a:p>
          <a:endParaRPr lang="en-IN"/>
        </a:p>
      </dgm:t>
    </dgm:pt>
    <dgm:pt modelId="{C0C5A21A-C4B9-47C9-8EF0-11085414A224}">
      <dgm:prSet phldrT="[Text]"/>
      <dgm:spPr>
        <a:noFill/>
      </dgm:spPr>
      <dgm:t>
        <a:bodyPr/>
        <a:lstStyle/>
        <a:p>
          <a:r>
            <a:rPr lang="en-US" dirty="0">
              <a:latin typeface="Bahnschrift Condensed" pitchFamily="34" charset="0"/>
            </a:rPr>
            <a:t>Divide the histogram into two part one for foreground and another for background </a:t>
          </a:r>
          <a:endParaRPr lang="en-IN" dirty="0">
            <a:latin typeface="Bahnschrift Condensed" pitchFamily="34" charset="0"/>
          </a:endParaRPr>
        </a:p>
      </dgm:t>
    </dgm:pt>
    <dgm:pt modelId="{81D6D8C5-A4DA-496D-A448-A503D89E8CA6}" type="parTrans" cxnId="{5F599C06-6476-45E8-BB48-C8C32B03981E}">
      <dgm:prSet/>
      <dgm:spPr/>
      <dgm:t>
        <a:bodyPr/>
        <a:lstStyle/>
        <a:p>
          <a:endParaRPr lang="en-IN"/>
        </a:p>
      </dgm:t>
    </dgm:pt>
    <dgm:pt modelId="{1F0ADEE6-C005-48B8-BD2C-D85855A40495}" type="sibTrans" cxnId="{5F599C06-6476-45E8-BB48-C8C32B03981E}">
      <dgm:prSet/>
      <dgm:spPr/>
      <dgm:t>
        <a:bodyPr/>
        <a:lstStyle/>
        <a:p>
          <a:endParaRPr lang="en-IN"/>
        </a:p>
      </dgm:t>
    </dgm:pt>
    <dgm:pt modelId="{087AC680-761C-4B82-B4B9-8C3F824AF9F8}">
      <dgm:prSet custT="1"/>
      <dgm:spPr/>
      <dgm:t>
        <a:bodyPr/>
        <a:lstStyle/>
        <a:p>
          <a:r>
            <a:rPr lang="en-US" sz="2400" dirty="0"/>
            <a:t>STEP 4</a:t>
          </a:r>
          <a:endParaRPr lang="en-IN" sz="2400" dirty="0"/>
        </a:p>
      </dgm:t>
    </dgm:pt>
    <dgm:pt modelId="{10210962-F7B8-44E6-A924-D4EBC82229AE}" type="parTrans" cxnId="{86876E19-1591-4317-8D92-82634CA1027F}">
      <dgm:prSet/>
      <dgm:spPr/>
      <dgm:t>
        <a:bodyPr/>
        <a:lstStyle/>
        <a:p>
          <a:endParaRPr lang="en-IN"/>
        </a:p>
      </dgm:t>
    </dgm:pt>
    <dgm:pt modelId="{3A9F82FE-CF2A-467F-BFBE-494654EA5948}" type="sibTrans" cxnId="{86876E19-1591-4317-8D92-82634CA1027F}">
      <dgm:prSet/>
      <dgm:spPr/>
      <dgm:t>
        <a:bodyPr/>
        <a:lstStyle/>
        <a:p>
          <a:endParaRPr lang="en-IN"/>
        </a:p>
      </dgm:t>
    </dgm:pt>
    <dgm:pt modelId="{16DBD03A-C034-42DB-AEF6-DF74471D3866}">
      <dgm:prSet/>
      <dgm:spPr>
        <a:noFill/>
      </dgm:spPr>
      <dgm:t>
        <a:bodyPr/>
        <a:lstStyle/>
        <a:p>
          <a:r>
            <a:rPr lang="en-US" dirty="0">
              <a:latin typeface="Bahnschrift Condensed" pitchFamily="34" charset="0"/>
            </a:rPr>
            <a:t>For each foreground and background find out weight  ,mean and variance for each gray level.</a:t>
          </a:r>
          <a:endParaRPr lang="en-IN" dirty="0">
            <a:latin typeface="Bahnschrift Condensed" pitchFamily="34" charset="0"/>
          </a:endParaRPr>
        </a:p>
      </dgm:t>
    </dgm:pt>
    <dgm:pt modelId="{756CF34F-76D8-4FCC-90AC-14943A7FA8BB}" type="parTrans" cxnId="{3178BE0E-2ECB-4EFB-91A3-C10F6C013CEB}">
      <dgm:prSet/>
      <dgm:spPr/>
      <dgm:t>
        <a:bodyPr/>
        <a:lstStyle/>
        <a:p>
          <a:endParaRPr lang="en-IN"/>
        </a:p>
      </dgm:t>
    </dgm:pt>
    <dgm:pt modelId="{4D3B56E1-550E-460D-97D1-8B7E125BF6B3}" type="sibTrans" cxnId="{3178BE0E-2ECB-4EFB-91A3-C10F6C013CEB}">
      <dgm:prSet/>
      <dgm:spPr/>
      <dgm:t>
        <a:bodyPr/>
        <a:lstStyle/>
        <a:p>
          <a:endParaRPr lang="en-IN"/>
        </a:p>
      </dgm:t>
    </dgm:pt>
    <dgm:pt modelId="{04323B88-38BA-4607-B170-E1ED0E1DE0D2}">
      <dgm:prSet phldrT="[Text]" custT="1"/>
      <dgm:spPr/>
      <dgm:t>
        <a:bodyPr/>
        <a:lstStyle/>
        <a:p>
          <a:r>
            <a:rPr lang="en-US" sz="2400" dirty="0"/>
            <a:t>STEP 3</a:t>
          </a:r>
          <a:endParaRPr lang="en-IN" sz="2400" dirty="0"/>
        </a:p>
      </dgm:t>
    </dgm:pt>
    <dgm:pt modelId="{D3393FB8-1F23-4E50-BA83-75499C56125A}" type="parTrans" cxnId="{F18F192D-AB9B-48B9-B203-41726BAE844A}">
      <dgm:prSet/>
      <dgm:spPr/>
      <dgm:t>
        <a:bodyPr/>
        <a:lstStyle/>
        <a:p>
          <a:endParaRPr lang="en-IN"/>
        </a:p>
      </dgm:t>
    </dgm:pt>
    <dgm:pt modelId="{99700481-814D-4878-AA52-9BE6D304FF4F}" type="sibTrans" cxnId="{F18F192D-AB9B-48B9-B203-41726BAE844A}">
      <dgm:prSet/>
      <dgm:spPr/>
      <dgm:t>
        <a:bodyPr/>
        <a:lstStyle/>
        <a:p>
          <a:endParaRPr lang="en-IN"/>
        </a:p>
      </dgm:t>
    </dgm:pt>
    <dgm:pt modelId="{001EF3E6-CF9B-49BF-BCD0-1C13A316699C}">
      <dgm:prSet phldrT="[Text]"/>
      <dgm:spPr>
        <a:noFill/>
      </dgm:spPr>
      <dgm:t>
        <a:bodyPr/>
        <a:lstStyle/>
        <a:p>
          <a:endParaRPr lang="en-IN" dirty="0"/>
        </a:p>
      </dgm:t>
    </dgm:pt>
    <dgm:pt modelId="{F1E4E53A-666B-45B8-B8C8-FB7EC273BA44}" type="parTrans" cxnId="{E1E24198-5079-4B63-932C-E90B8376D570}">
      <dgm:prSet/>
      <dgm:spPr/>
      <dgm:t>
        <a:bodyPr/>
        <a:lstStyle/>
        <a:p>
          <a:endParaRPr lang="en-IN"/>
        </a:p>
      </dgm:t>
    </dgm:pt>
    <dgm:pt modelId="{8B43FE10-CBB4-428E-BB4D-9D5FFBA69BA7}" type="sibTrans" cxnId="{E1E24198-5079-4B63-932C-E90B8376D570}">
      <dgm:prSet/>
      <dgm:spPr/>
      <dgm:t>
        <a:bodyPr/>
        <a:lstStyle/>
        <a:p>
          <a:endParaRPr lang="en-IN"/>
        </a:p>
      </dgm:t>
    </dgm:pt>
    <dgm:pt modelId="{BE951C27-1D94-454D-A1B7-37805588149A}">
      <dgm:prSet phldrT="[Text]"/>
      <dgm:spPr>
        <a:noFill/>
      </dgm:spPr>
      <dgm:t>
        <a:bodyPr/>
        <a:lstStyle/>
        <a:p>
          <a:endParaRPr lang="en-IN" dirty="0"/>
        </a:p>
      </dgm:t>
    </dgm:pt>
    <dgm:pt modelId="{E6E75249-161A-46B0-9EAD-363F9B1BAB5B}" type="parTrans" cxnId="{F2AFD605-AA6F-463F-8C5C-2E688638EEEF}">
      <dgm:prSet/>
      <dgm:spPr/>
      <dgm:t>
        <a:bodyPr/>
        <a:lstStyle/>
        <a:p>
          <a:endParaRPr lang="en-IN"/>
        </a:p>
      </dgm:t>
    </dgm:pt>
    <dgm:pt modelId="{088042E1-195D-4969-8DF3-A579F6FB9655}" type="sibTrans" cxnId="{F2AFD605-AA6F-463F-8C5C-2E688638EEEF}">
      <dgm:prSet/>
      <dgm:spPr/>
      <dgm:t>
        <a:bodyPr/>
        <a:lstStyle/>
        <a:p>
          <a:endParaRPr lang="en-IN"/>
        </a:p>
      </dgm:t>
    </dgm:pt>
    <dgm:pt modelId="{D2F27F3A-54C5-4C66-9469-6F635516E774}">
      <dgm:prSet phldrT="[Text]"/>
      <dgm:spPr>
        <a:noFill/>
      </dgm:spPr>
      <dgm:t>
        <a:bodyPr/>
        <a:lstStyle/>
        <a:p>
          <a:endParaRPr lang="en-IN" dirty="0"/>
        </a:p>
      </dgm:t>
    </dgm:pt>
    <dgm:pt modelId="{AE1443C1-95DC-4BF6-A035-4917E98CCFEC}" type="parTrans" cxnId="{B377DF78-7E27-48DF-BC00-E1B0182593FC}">
      <dgm:prSet/>
      <dgm:spPr/>
      <dgm:t>
        <a:bodyPr/>
        <a:lstStyle/>
        <a:p>
          <a:endParaRPr lang="en-IN"/>
        </a:p>
      </dgm:t>
    </dgm:pt>
    <dgm:pt modelId="{139671B2-F0AD-494F-BA21-24DEA2679437}" type="sibTrans" cxnId="{B377DF78-7E27-48DF-BC00-E1B0182593FC}">
      <dgm:prSet/>
      <dgm:spPr/>
      <dgm:t>
        <a:bodyPr/>
        <a:lstStyle/>
        <a:p>
          <a:endParaRPr lang="en-IN"/>
        </a:p>
      </dgm:t>
    </dgm:pt>
    <dgm:pt modelId="{FE9295AF-EE5E-4256-AB11-BC890C992632}" type="pres">
      <dgm:prSet presAssocID="{69A6AFFB-69DB-499F-9031-DE2EC7EDE6DB}" presName="Name0" presStyleCnt="0">
        <dgm:presLayoutVars>
          <dgm:dir/>
          <dgm:animLvl val="lvl"/>
          <dgm:resizeHandles val="exact"/>
        </dgm:presLayoutVars>
      </dgm:prSet>
      <dgm:spPr/>
    </dgm:pt>
    <dgm:pt modelId="{7DB57BB9-ECCA-4AD1-BFCE-0FBFC81103DE}" type="pres">
      <dgm:prSet presAssocID="{69A6AFFB-69DB-499F-9031-DE2EC7EDE6DB}" presName="tSp" presStyleCnt="0"/>
      <dgm:spPr/>
    </dgm:pt>
    <dgm:pt modelId="{DBB5E789-2E40-4041-8238-2EC27D93A019}" type="pres">
      <dgm:prSet presAssocID="{69A6AFFB-69DB-499F-9031-DE2EC7EDE6DB}" presName="bSp" presStyleCnt="0"/>
      <dgm:spPr/>
    </dgm:pt>
    <dgm:pt modelId="{DC2E05B4-D3AB-43F1-9BB0-43FE3443DAA9}" type="pres">
      <dgm:prSet presAssocID="{69A6AFFB-69DB-499F-9031-DE2EC7EDE6DB}" presName="process" presStyleCnt="0"/>
      <dgm:spPr/>
    </dgm:pt>
    <dgm:pt modelId="{E7A42560-E8B5-4FA0-B308-22E7F3DC65D5}" type="pres">
      <dgm:prSet presAssocID="{439B0697-E987-4578-BE58-37D8E1D13615}" presName="composite1" presStyleCnt="0"/>
      <dgm:spPr/>
    </dgm:pt>
    <dgm:pt modelId="{08F69108-3871-47D2-861A-911237F42F01}" type="pres">
      <dgm:prSet presAssocID="{439B0697-E987-4578-BE58-37D8E1D13615}" presName="dummyNode1" presStyleLbl="node1" presStyleIdx="0" presStyleCnt="4"/>
      <dgm:spPr/>
    </dgm:pt>
    <dgm:pt modelId="{E9A58D74-EFF8-4C3F-8960-9F92F67666A9}" type="pres">
      <dgm:prSet presAssocID="{439B0697-E987-4578-BE58-37D8E1D13615}" presName="childNode1" presStyleLbl="bgAcc1" presStyleIdx="0" presStyleCnt="4" custScaleX="106630" custScaleY="106106" custLinFactNeighborX="14708" custLinFactNeighborY="-85132">
        <dgm:presLayoutVars>
          <dgm:bulletEnabled val="1"/>
        </dgm:presLayoutVars>
      </dgm:prSet>
      <dgm:spPr/>
    </dgm:pt>
    <dgm:pt modelId="{D36EA387-C51A-4CF7-8A40-EEFBB1841414}" type="pres">
      <dgm:prSet presAssocID="{439B0697-E987-4578-BE58-37D8E1D13615}" presName="childNode1tx" presStyleLbl="bgAcc1" presStyleIdx="0" presStyleCnt="4">
        <dgm:presLayoutVars>
          <dgm:bulletEnabled val="1"/>
        </dgm:presLayoutVars>
      </dgm:prSet>
      <dgm:spPr/>
    </dgm:pt>
    <dgm:pt modelId="{92862612-63E1-4717-B8CA-B0D4BCD08B2F}" type="pres">
      <dgm:prSet presAssocID="{439B0697-E987-4578-BE58-37D8E1D13615}" presName="parentNode1" presStyleLbl="node1" presStyleIdx="0" presStyleCnt="4" custScaleY="248042" custLinFactNeighborX="13213" custLinFactNeighborY="-80073">
        <dgm:presLayoutVars>
          <dgm:chMax val="1"/>
          <dgm:bulletEnabled val="1"/>
        </dgm:presLayoutVars>
      </dgm:prSet>
      <dgm:spPr/>
    </dgm:pt>
    <dgm:pt modelId="{9B388C0E-7EAB-4D71-9F61-7C726F4EF059}" type="pres">
      <dgm:prSet presAssocID="{439B0697-E987-4578-BE58-37D8E1D13615}" presName="connSite1" presStyleCnt="0"/>
      <dgm:spPr/>
    </dgm:pt>
    <dgm:pt modelId="{2AB11588-AE19-4D0A-9042-80104B5608CE}" type="pres">
      <dgm:prSet presAssocID="{C0456C92-C363-4D07-B922-CBAB56EB1D44}" presName="Name9" presStyleLbl="sibTrans2D1" presStyleIdx="0" presStyleCnt="3"/>
      <dgm:spPr/>
    </dgm:pt>
    <dgm:pt modelId="{63CA18F7-BB8D-4320-BFB2-6662AE77D40A}" type="pres">
      <dgm:prSet presAssocID="{62AECB7C-092D-4C2A-92EF-69371F274649}" presName="composite2" presStyleCnt="0"/>
      <dgm:spPr/>
    </dgm:pt>
    <dgm:pt modelId="{52AE9548-C08D-45E7-9BBA-BD82699E8DB1}" type="pres">
      <dgm:prSet presAssocID="{62AECB7C-092D-4C2A-92EF-69371F274649}" presName="dummyNode2" presStyleLbl="node1" presStyleIdx="0" presStyleCnt="4"/>
      <dgm:spPr/>
    </dgm:pt>
    <dgm:pt modelId="{C5BCB4EE-FBD3-490D-81B1-D949683448C6}" type="pres">
      <dgm:prSet presAssocID="{62AECB7C-092D-4C2A-92EF-69371F274649}" presName="childNode2" presStyleLbl="bgAcc1" presStyleIdx="1" presStyleCnt="4" custLinFactNeighborX="4263" custLinFactNeighborY="-40694">
        <dgm:presLayoutVars>
          <dgm:bulletEnabled val="1"/>
        </dgm:presLayoutVars>
      </dgm:prSet>
      <dgm:spPr/>
    </dgm:pt>
    <dgm:pt modelId="{C8F156A4-D0B8-4E0B-B5CC-93BB6569349A}" type="pres">
      <dgm:prSet presAssocID="{62AECB7C-092D-4C2A-92EF-69371F274649}" presName="childNode2tx" presStyleLbl="bgAcc1" presStyleIdx="1" presStyleCnt="4">
        <dgm:presLayoutVars>
          <dgm:bulletEnabled val="1"/>
        </dgm:presLayoutVars>
      </dgm:prSet>
      <dgm:spPr/>
    </dgm:pt>
    <dgm:pt modelId="{A1EB1112-F8D6-4CCA-86BC-D79EB70E723B}" type="pres">
      <dgm:prSet presAssocID="{62AECB7C-092D-4C2A-92EF-69371F274649}" presName="parentNode2" presStyleLbl="node1" presStyleIdx="1" presStyleCnt="4" custScaleY="168110" custLinFactY="-37325" custLinFactNeighborX="-3042" custLinFactNeighborY="-100000">
        <dgm:presLayoutVars>
          <dgm:chMax val="0"/>
          <dgm:bulletEnabled val="1"/>
        </dgm:presLayoutVars>
      </dgm:prSet>
      <dgm:spPr/>
    </dgm:pt>
    <dgm:pt modelId="{7E56E67F-2DD9-4214-B093-2A5EEFB149E1}" type="pres">
      <dgm:prSet presAssocID="{62AECB7C-092D-4C2A-92EF-69371F274649}" presName="connSite2" presStyleCnt="0"/>
      <dgm:spPr/>
    </dgm:pt>
    <dgm:pt modelId="{3A48D99B-695E-455A-8C9D-C6FF515AD953}" type="pres">
      <dgm:prSet presAssocID="{85CC089D-F4D7-4807-9EEE-BF764DCE16E9}" presName="Name18" presStyleLbl="sibTrans2D1" presStyleIdx="1" presStyleCnt="3"/>
      <dgm:spPr/>
    </dgm:pt>
    <dgm:pt modelId="{2FAD737C-669D-487E-91E3-6C8FFAB8F5D3}" type="pres">
      <dgm:prSet presAssocID="{04323B88-38BA-4607-B170-E1ED0E1DE0D2}" presName="composite1" presStyleCnt="0"/>
      <dgm:spPr/>
    </dgm:pt>
    <dgm:pt modelId="{6E247660-00EF-4679-90A6-CC0A5C1C5661}" type="pres">
      <dgm:prSet presAssocID="{04323B88-38BA-4607-B170-E1ED0E1DE0D2}" presName="dummyNode1" presStyleLbl="node1" presStyleIdx="1" presStyleCnt="4"/>
      <dgm:spPr/>
    </dgm:pt>
    <dgm:pt modelId="{E45EEB40-2A45-4A64-A3D7-C86A20F61BA1}" type="pres">
      <dgm:prSet presAssocID="{04323B88-38BA-4607-B170-E1ED0E1DE0D2}" presName="childNode1" presStyleLbl="bgAcc1" presStyleIdx="2" presStyleCnt="4" custLinFactNeighborX="-7187" custLinFactNeighborY="-32899">
        <dgm:presLayoutVars>
          <dgm:bulletEnabled val="1"/>
        </dgm:presLayoutVars>
      </dgm:prSet>
      <dgm:spPr/>
    </dgm:pt>
    <dgm:pt modelId="{3BD179EE-84D7-44D1-8884-23DCF4B9C413}" type="pres">
      <dgm:prSet presAssocID="{04323B88-38BA-4607-B170-E1ED0E1DE0D2}" presName="childNode1tx" presStyleLbl="bgAcc1" presStyleIdx="2" presStyleCnt="4">
        <dgm:presLayoutVars>
          <dgm:bulletEnabled val="1"/>
        </dgm:presLayoutVars>
      </dgm:prSet>
      <dgm:spPr/>
    </dgm:pt>
    <dgm:pt modelId="{6AEFCC43-E30A-4830-826F-A6D586F26B43}" type="pres">
      <dgm:prSet presAssocID="{04323B88-38BA-4607-B170-E1ED0E1DE0D2}" presName="parentNode1" presStyleLbl="node1" presStyleIdx="2" presStyleCnt="4" custScaleY="188002" custLinFactNeighborX="18548" custLinFactNeighborY="-53623">
        <dgm:presLayoutVars>
          <dgm:chMax val="1"/>
          <dgm:bulletEnabled val="1"/>
        </dgm:presLayoutVars>
      </dgm:prSet>
      <dgm:spPr/>
    </dgm:pt>
    <dgm:pt modelId="{06972AF3-42BA-4C8C-AA1C-78D7A2C528D1}" type="pres">
      <dgm:prSet presAssocID="{04323B88-38BA-4607-B170-E1ED0E1DE0D2}" presName="connSite1" presStyleCnt="0"/>
      <dgm:spPr/>
    </dgm:pt>
    <dgm:pt modelId="{6155FFD1-93BC-4514-AE68-AD29369C8F40}" type="pres">
      <dgm:prSet presAssocID="{99700481-814D-4878-AA52-9BE6D304FF4F}" presName="Name9" presStyleLbl="sibTrans2D1" presStyleIdx="2" presStyleCnt="3"/>
      <dgm:spPr/>
    </dgm:pt>
    <dgm:pt modelId="{9FBB3CE3-9E1C-475F-A740-6052F4886E87}" type="pres">
      <dgm:prSet presAssocID="{087AC680-761C-4B82-B4B9-8C3F824AF9F8}" presName="composite2" presStyleCnt="0"/>
      <dgm:spPr/>
    </dgm:pt>
    <dgm:pt modelId="{12A89F54-D2B3-4665-A164-150F638AC3F9}" type="pres">
      <dgm:prSet presAssocID="{087AC680-761C-4B82-B4B9-8C3F824AF9F8}" presName="dummyNode2" presStyleLbl="node1" presStyleIdx="2" presStyleCnt="4"/>
      <dgm:spPr/>
    </dgm:pt>
    <dgm:pt modelId="{CC091B15-2447-4088-AE68-964447684C20}" type="pres">
      <dgm:prSet presAssocID="{087AC680-761C-4B82-B4B9-8C3F824AF9F8}" presName="childNode2" presStyleLbl="bgAcc1" presStyleIdx="3" presStyleCnt="4" custLinFactNeighborX="-660" custLinFactNeighborY="-33732">
        <dgm:presLayoutVars>
          <dgm:bulletEnabled val="1"/>
        </dgm:presLayoutVars>
      </dgm:prSet>
      <dgm:spPr/>
    </dgm:pt>
    <dgm:pt modelId="{FFD40787-38F1-49D5-A46F-F252C61A9DD7}" type="pres">
      <dgm:prSet presAssocID="{087AC680-761C-4B82-B4B9-8C3F824AF9F8}" presName="childNode2tx" presStyleLbl="bgAcc1" presStyleIdx="3" presStyleCnt="4">
        <dgm:presLayoutVars>
          <dgm:bulletEnabled val="1"/>
        </dgm:presLayoutVars>
      </dgm:prSet>
      <dgm:spPr/>
    </dgm:pt>
    <dgm:pt modelId="{57DAEFCD-D19B-4A81-A44D-809ED12B6915}" type="pres">
      <dgm:prSet presAssocID="{087AC680-761C-4B82-B4B9-8C3F824AF9F8}" presName="parentNode2" presStyleLbl="node1" presStyleIdx="3" presStyleCnt="4" custScaleY="177555" custLinFactY="-17674" custLinFactNeighborX="-16114" custLinFactNeighborY="-100000">
        <dgm:presLayoutVars>
          <dgm:chMax val="0"/>
          <dgm:bulletEnabled val="1"/>
        </dgm:presLayoutVars>
      </dgm:prSet>
      <dgm:spPr/>
    </dgm:pt>
    <dgm:pt modelId="{5369A7E3-608B-4C42-A203-C32C9A15229C}" type="pres">
      <dgm:prSet presAssocID="{087AC680-761C-4B82-B4B9-8C3F824AF9F8}" presName="connSite2" presStyleCnt="0"/>
      <dgm:spPr/>
    </dgm:pt>
  </dgm:ptLst>
  <dgm:cxnLst>
    <dgm:cxn modelId="{F2AFD605-AA6F-463F-8C5C-2E688638EEEF}" srcId="{439B0697-E987-4578-BE58-37D8E1D13615}" destId="{BE951C27-1D94-454D-A1B7-37805588149A}" srcOrd="0" destOrd="0" parTransId="{E6E75249-161A-46B0-9EAD-363F9B1BAB5B}" sibTransId="{088042E1-195D-4969-8DF3-A579F6FB9655}"/>
    <dgm:cxn modelId="{5F599C06-6476-45E8-BB48-C8C32B03981E}" srcId="{04323B88-38BA-4607-B170-E1ED0E1DE0D2}" destId="{C0C5A21A-C4B9-47C9-8EF0-11085414A224}" srcOrd="1" destOrd="0" parTransId="{81D6D8C5-A4DA-496D-A448-A503D89E8CA6}" sibTransId="{1F0ADEE6-C005-48B8-BD2C-D85855A40495}"/>
    <dgm:cxn modelId="{5AABD206-4670-4466-97B7-859E46C6CB91}" type="presOf" srcId="{BE951C27-1D94-454D-A1B7-37805588149A}" destId="{E9A58D74-EFF8-4C3F-8960-9F92F67666A9}" srcOrd="0" destOrd="0" presId="urn:microsoft.com/office/officeart/2005/8/layout/hProcess4"/>
    <dgm:cxn modelId="{3178BE0E-2ECB-4EFB-91A3-C10F6C013CEB}" srcId="{087AC680-761C-4B82-B4B9-8C3F824AF9F8}" destId="{16DBD03A-C034-42DB-AEF6-DF74471D3866}" srcOrd="0" destOrd="0" parTransId="{756CF34F-76D8-4FCC-90AC-14943A7FA8BB}" sibTransId="{4D3B56E1-550E-460D-97D1-8B7E125BF6B3}"/>
    <dgm:cxn modelId="{86876E19-1591-4317-8D92-82634CA1027F}" srcId="{69A6AFFB-69DB-499F-9031-DE2EC7EDE6DB}" destId="{087AC680-761C-4B82-B4B9-8C3F824AF9F8}" srcOrd="3" destOrd="0" parTransId="{10210962-F7B8-44E6-A924-D4EBC82229AE}" sibTransId="{3A9F82FE-CF2A-467F-BFBE-494654EA5948}"/>
    <dgm:cxn modelId="{D8BDCE1E-52F4-47C2-8194-41F45137B76E}" srcId="{69A6AFFB-69DB-499F-9031-DE2EC7EDE6DB}" destId="{62AECB7C-092D-4C2A-92EF-69371F274649}" srcOrd="1" destOrd="0" parTransId="{68F351D0-32E2-40E6-8EAE-7F1F3D21CE7A}" sibTransId="{85CC089D-F4D7-4807-9EEE-BF764DCE16E9}"/>
    <dgm:cxn modelId="{385E6F1F-EADC-4912-A978-C208EDF4CAAB}" type="presOf" srcId="{16DBD03A-C034-42DB-AEF6-DF74471D3866}" destId="{FFD40787-38F1-49D5-A46F-F252C61A9DD7}" srcOrd="1" destOrd="0" presId="urn:microsoft.com/office/officeart/2005/8/layout/hProcess4"/>
    <dgm:cxn modelId="{82D3E523-24BE-416E-922C-601FF79F494B}" type="presOf" srcId="{9EF2BEE1-C6F7-49D1-91E4-660CC60C77E7}" destId="{D36EA387-C51A-4CF7-8A40-EEFBB1841414}" srcOrd="1" destOrd="2" presId="urn:microsoft.com/office/officeart/2005/8/layout/hProcess4"/>
    <dgm:cxn modelId="{3A147B27-9EA4-4CC9-AA20-55DE3A98DC98}" type="presOf" srcId="{69C38833-6F08-4BCC-8A07-FEB133D0CF03}" destId="{C8F156A4-D0B8-4E0B-B5CC-93BB6569349A}" srcOrd="1" destOrd="0" presId="urn:microsoft.com/office/officeart/2005/8/layout/hProcess4"/>
    <dgm:cxn modelId="{F18F192D-AB9B-48B9-B203-41726BAE844A}" srcId="{69A6AFFB-69DB-499F-9031-DE2EC7EDE6DB}" destId="{04323B88-38BA-4607-B170-E1ED0E1DE0D2}" srcOrd="2" destOrd="0" parTransId="{D3393FB8-1F23-4E50-BA83-75499C56125A}" sibTransId="{99700481-814D-4878-AA52-9BE6D304FF4F}"/>
    <dgm:cxn modelId="{C99F8A2E-BFCB-405C-8F6B-3C3B13FE4523}" srcId="{69A6AFFB-69DB-499F-9031-DE2EC7EDE6DB}" destId="{439B0697-E987-4578-BE58-37D8E1D13615}" srcOrd="0" destOrd="0" parTransId="{CD97AF41-B998-43D3-AE0F-56411BC31F88}" sibTransId="{C0456C92-C363-4D07-B922-CBAB56EB1D44}"/>
    <dgm:cxn modelId="{1B08292F-4F8B-49AC-9F13-B8F07A9A6379}" type="presOf" srcId="{99700481-814D-4878-AA52-9BE6D304FF4F}" destId="{6155FFD1-93BC-4514-AE68-AD29369C8F40}" srcOrd="0" destOrd="0" presId="urn:microsoft.com/office/officeart/2005/8/layout/hProcess4"/>
    <dgm:cxn modelId="{10A39A6E-AF35-4735-BE90-1EB9BF6E40AF}" type="presOf" srcId="{BE951C27-1D94-454D-A1B7-37805588149A}" destId="{D36EA387-C51A-4CF7-8A40-EEFBB1841414}" srcOrd="1" destOrd="0" presId="urn:microsoft.com/office/officeart/2005/8/layout/hProcess4"/>
    <dgm:cxn modelId="{C14A1270-FEFF-44D9-AA52-6325EC6DBD9B}" type="presOf" srcId="{001EF3E6-CF9B-49BF-BCD0-1C13A316699C}" destId="{3BD179EE-84D7-44D1-8884-23DCF4B9C413}" srcOrd="1" destOrd="0" presId="urn:microsoft.com/office/officeart/2005/8/layout/hProcess4"/>
    <dgm:cxn modelId="{3A4C6050-FF8D-4EEF-BAE5-EC7AD333A564}" type="presOf" srcId="{16DBD03A-C034-42DB-AEF6-DF74471D3866}" destId="{CC091B15-2447-4088-AE68-964447684C20}" srcOrd="0" destOrd="0" presId="urn:microsoft.com/office/officeart/2005/8/layout/hProcess4"/>
    <dgm:cxn modelId="{B377DF78-7E27-48DF-BC00-E1B0182593FC}" srcId="{439B0697-E987-4578-BE58-37D8E1D13615}" destId="{D2F27F3A-54C5-4C66-9469-6F635516E774}" srcOrd="1" destOrd="0" parTransId="{AE1443C1-95DC-4BF6-A035-4917E98CCFEC}" sibTransId="{139671B2-F0AD-494F-BA21-24DEA2679437}"/>
    <dgm:cxn modelId="{3F874A5A-7F51-434B-ABFA-014A516FE2C3}" srcId="{439B0697-E987-4578-BE58-37D8E1D13615}" destId="{9EF2BEE1-C6F7-49D1-91E4-660CC60C77E7}" srcOrd="2" destOrd="0" parTransId="{47AA1D6C-094A-41C8-BB49-BB91E2A1695F}" sibTransId="{5F33DA8B-9DE8-4532-A330-BB62ADA95B47}"/>
    <dgm:cxn modelId="{2EB3DF5A-E4E0-4FF9-AAFB-878DD49E8C85}" srcId="{62AECB7C-092D-4C2A-92EF-69371F274649}" destId="{69C38833-6F08-4BCC-8A07-FEB133D0CF03}" srcOrd="0" destOrd="0" parTransId="{3833BC9B-F6FE-4994-BDAD-83EA5352B5F1}" sibTransId="{69BB9613-8F90-4C55-BF76-2D2EA96C7CE3}"/>
    <dgm:cxn modelId="{6D518D7B-170D-48BB-80E9-47BFA9219B09}" type="presOf" srcId="{C0456C92-C363-4D07-B922-CBAB56EB1D44}" destId="{2AB11588-AE19-4D0A-9042-80104B5608CE}" srcOrd="0" destOrd="0" presId="urn:microsoft.com/office/officeart/2005/8/layout/hProcess4"/>
    <dgm:cxn modelId="{8B8AB97B-56CB-4B93-9098-9035B28CE2F4}" type="presOf" srcId="{69C38833-6F08-4BCC-8A07-FEB133D0CF03}" destId="{C5BCB4EE-FBD3-490D-81B1-D949683448C6}" srcOrd="0" destOrd="0" presId="urn:microsoft.com/office/officeart/2005/8/layout/hProcess4"/>
    <dgm:cxn modelId="{2DCC4085-BAF1-4B70-BEE4-EEEDA516EC0A}" type="presOf" srcId="{C0C5A21A-C4B9-47C9-8EF0-11085414A224}" destId="{3BD179EE-84D7-44D1-8884-23DCF4B9C413}" srcOrd="1" destOrd="1" presId="urn:microsoft.com/office/officeart/2005/8/layout/hProcess4"/>
    <dgm:cxn modelId="{901D6B89-59F2-4D4B-B84D-65803D3FF0F5}" type="presOf" srcId="{D2F27F3A-54C5-4C66-9469-6F635516E774}" destId="{D36EA387-C51A-4CF7-8A40-EEFBB1841414}" srcOrd="1" destOrd="1" presId="urn:microsoft.com/office/officeart/2005/8/layout/hProcess4"/>
    <dgm:cxn modelId="{0248FE8F-3F8E-43E0-ABE2-0B9F5840077A}" type="presOf" srcId="{85CC089D-F4D7-4807-9EEE-BF764DCE16E9}" destId="{3A48D99B-695E-455A-8C9D-C6FF515AD953}" srcOrd="0" destOrd="0" presId="urn:microsoft.com/office/officeart/2005/8/layout/hProcess4"/>
    <dgm:cxn modelId="{E1E24198-5079-4B63-932C-E90B8376D570}" srcId="{04323B88-38BA-4607-B170-E1ED0E1DE0D2}" destId="{001EF3E6-CF9B-49BF-BCD0-1C13A316699C}" srcOrd="0" destOrd="0" parTransId="{F1E4E53A-666B-45B8-B8C8-FB7EC273BA44}" sibTransId="{8B43FE10-CBB4-428E-BB4D-9D5FFBA69BA7}"/>
    <dgm:cxn modelId="{432AF1B8-1EDD-41C4-8B6D-851E479631FB}" type="presOf" srcId="{439B0697-E987-4578-BE58-37D8E1D13615}" destId="{92862612-63E1-4717-B8CA-B0D4BCD08B2F}" srcOrd="0" destOrd="0" presId="urn:microsoft.com/office/officeart/2005/8/layout/hProcess4"/>
    <dgm:cxn modelId="{095017B9-9525-4207-B5EA-94118447A668}" type="presOf" srcId="{04323B88-38BA-4607-B170-E1ED0E1DE0D2}" destId="{6AEFCC43-E30A-4830-826F-A6D586F26B43}" srcOrd="0" destOrd="0" presId="urn:microsoft.com/office/officeart/2005/8/layout/hProcess4"/>
    <dgm:cxn modelId="{9C850CCE-8727-4DC3-A088-66ABF198FFEB}" type="presOf" srcId="{087AC680-761C-4B82-B4B9-8C3F824AF9F8}" destId="{57DAEFCD-D19B-4A81-A44D-809ED12B6915}" srcOrd="0" destOrd="0" presId="urn:microsoft.com/office/officeart/2005/8/layout/hProcess4"/>
    <dgm:cxn modelId="{FAC003D0-F0C8-4715-A577-51424313C8E9}" type="presOf" srcId="{69A6AFFB-69DB-499F-9031-DE2EC7EDE6DB}" destId="{FE9295AF-EE5E-4256-AB11-BC890C992632}" srcOrd="0" destOrd="0" presId="urn:microsoft.com/office/officeart/2005/8/layout/hProcess4"/>
    <dgm:cxn modelId="{06407AE6-F221-4097-BFF8-AD575532B489}" type="presOf" srcId="{001EF3E6-CF9B-49BF-BCD0-1C13A316699C}" destId="{E45EEB40-2A45-4A64-A3D7-C86A20F61BA1}" srcOrd="0" destOrd="0" presId="urn:microsoft.com/office/officeart/2005/8/layout/hProcess4"/>
    <dgm:cxn modelId="{F73F92E6-23CD-4C09-BFA5-97D140B4B975}" type="presOf" srcId="{9EF2BEE1-C6F7-49D1-91E4-660CC60C77E7}" destId="{E9A58D74-EFF8-4C3F-8960-9F92F67666A9}" srcOrd="0" destOrd="2" presId="urn:microsoft.com/office/officeart/2005/8/layout/hProcess4"/>
    <dgm:cxn modelId="{164BDCF1-6C95-4E69-82F9-D19CA49D6A90}" type="presOf" srcId="{62AECB7C-092D-4C2A-92EF-69371F274649}" destId="{A1EB1112-F8D6-4CCA-86BC-D79EB70E723B}" srcOrd="0" destOrd="0" presId="urn:microsoft.com/office/officeart/2005/8/layout/hProcess4"/>
    <dgm:cxn modelId="{5C55BEF7-099F-4BDD-BBCE-CED9CD075456}" type="presOf" srcId="{C0C5A21A-C4B9-47C9-8EF0-11085414A224}" destId="{E45EEB40-2A45-4A64-A3D7-C86A20F61BA1}" srcOrd="0" destOrd="1" presId="urn:microsoft.com/office/officeart/2005/8/layout/hProcess4"/>
    <dgm:cxn modelId="{6D7407FE-BD61-4348-B329-58FF30F63B34}" type="presOf" srcId="{D2F27F3A-54C5-4C66-9469-6F635516E774}" destId="{E9A58D74-EFF8-4C3F-8960-9F92F67666A9}" srcOrd="0" destOrd="1" presId="urn:microsoft.com/office/officeart/2005/8/layout/hProcess4"/>
    <dgm:cxn modelId="{706C16B5-63D2-455B-8225-3BC25CB47D68}" type="presParOf" srcId="{FE9295AF-EE5E-4256-AB11-BC890C992632}" destId="{7DB57BB9-ECCA-4AD1-BFCE-0FBFC81103DE}" srcOrd="0" destOrd="0" presId="urn:microsoft.com/office/officeart/2005/8/layout/hProcess4"/>
    <dgm:cxn modelId="{6781E8CD-BE8C-48AA-8C85-B1D311849A35}" type="presParOf" srcId="{FE9295AF-EE5E-4256-AB11-BC890C992632}" destId="{DBB5E789-2E40-4041-8238-2EC27D93A019}" srcOrd="1" destOrd="0" presId="urn:microsoft.com/office/officeart/2005/8/layout/hProcess4"/>
    <dgm:cxn modelId="{10CDF266-AB43-4AD5-BDFE-F5EB9046A3AD}" type="presParOf" srcId="{FE9295AF-EE5E-4256-AB11-BC890C992632}" destId="{DC2E05B4-D3AB-43F1-9BB0-43FE3443DAA9}" srcOrd="2" destOrd="0" presId="urn:microsoft.com/office/officeart/2005/8/layout/hProcess4"/>
    <dgm:cxn modelId="{7958D804-447C-4548-998C-DA47D8E40776}" type="presParOf" srcId="{DC2E05B4-D3AB-43F1-9BB0-43FE3443DAA9}" destId="{E7A42560-E8B5-4FA0-B308-22E7F3DC65D5}" srcOrd="0" destOrd="0" presId="urn:microsoft.com/office/officeart/2005/8/layout/hProcess4"/>
    <dgm:cxn modelId="{8A35EACB-9201-4C1D-82C3-38A51CCA5552}" type="presParOf" srcId="{E7A42560-E8B5-4FA0-B308-22E7F3DC65D5}" destId="{08F69108-3871-47D2-861A-911237F42F01}" srcOrd="0" destOrd="0" presId="urn:microsoft.com/office/officeart/2005/8/layout/hProcess4"/>
    <dgm:cxn modelId="{2039A2F3-5A5F-4DD9-8BAC-CB18A26F4578}" type="presParOf" srcId="{E7A42560-E8B5-4FA0-B308-22E7F3DC65D5}" destId="{E9A58D74-EFF8-4C3F-8960-9F92F67666A9}" srcOrd="1" destOrd="0" presId="urn:microsoft.com/office/officeart/2005/8/layout/hProcess4"/>
    <dgm:cxn modelId="{AE8828ED-7AF2-4394-9C00-F4B200661F5C}" type="presParOf" srcId="{E7A42560-E8B5-4FA0-B308-22E7F3DC65D5}" destId="{D36EA387-C51A-4CF7-8A40-EEFBB1841414}" srcOrd="2" destOrd="0" presId="urn:microsoft.com/office/officeart/2005/8/layout/hProcess4"/>
    <dgm:cxn modelId="{0124CA6C-87D4-4562-A3ED-338CA10E2622}" type="presParOf" srcId="{E7A42560-E8B5-4FA0-B308-22E7F3DC65D5}" destId="{92862612-63E1-4717-B8CA-B0D4BCD08B2F}" srcOrd="3" destOrd="0" presId="urn:microsoft.com/office/officeart/2005/8/layout/hProcess4"/>
    <dgm:cxn modelId="{BB33C1CE-959A-49E8-BD24-4F65AD7954CE}" type="presParOf" srcId="{E7A42560-E8B5-4FA0-B308-22E7F3DC65D5}" destId="{9B388C0E-7EAB-4D71-9F61-7C726F4EF059}" srcOrd="4" destOrd="0" presId="urn:microsoft.com/office/officeart/2005/8/layout/hProcess4"/>
    <dgm:cxn modelId="{02923907-60EE-4B6E-AA0B-A2B68FC06C85}" type="presParOf" srcId="{DC2E05B4-D3AB-43F1-9BB0-43FE3443DAA9}" destId="{2AB11588-AE19-4D0A-9042-80104B5608CE}" srcOrd="1" destOrd="0" presId="urn:microsoft.com/office/officeart/2005/8/layout/hProcess4"/>
    <dgm:cxn modelId="{6EB984B3-2F3F-4ED6-907A-745C2B23CE03}" type="presParOf" srcId="{DC2E05B4-D3AB-43F1-9BB0-43FE3443DAA9}" destId="{63CA18F7-BB8D-4320-BFB2-6662AE77D40A}" srcOrd="2" destOrd="0" presId="urn:microsoft.com/office/officeart/2005/8/layout/hProcess4"/>
    <dgm:cxn modelId="{FD7E339E-5B6C-4603-AC2A-E62BAAC63E94}" type="presParOf" srcId="{63CA18F7-BB8D-4320-BFB2-6662AE77D40A}" destId="{52AE9548-C08D-45E7-9BBA-BD82699E8DB1}" srcOrd="0" destOrd="0" presId="urn:microsoft.com/office/officeart/2005/8/layout/hProcess4"/>
    <dgm:cxn modelId="{9AE7738D-F13C-4A92-A29A-D66A6029926B}" type="presParOf" srcId="{63CA18F7-BB8D-4320-BFB2-6662AE77D40A}" destId="{C5BCB4EE-FBD3-490D-81B1-D949683448C6}" srcOrd="1" destOrd="0" presId="urn:microsoft.com/office/officeart/2005/8/layout/hProcess4"/>
    <dgm:cxn modelId="{13D48346-4862-4A48-9D32-CC213EA6C85A}" type="presParOf" srcId="{63CA18F7-BB8D-4320-BFB2-6662AE77D40A}" destId="{C8F156A4-D0B8-4E0B-B5CC-93BB6569349A}" srcOrd="2" destOrd="0" presId="urn:microsoft.com/office/officeart/2005/8/layout/hProcess4"/>
    <dgm:cxn modelId="{1EB86D4D-9735-4ECE-B695-8CF59D68515C}" type="presParOf" srcId="{63CA18F7-BB8D-4320-BFB2-6662AE77D40A}" destId="{A1EB1112-F8D6-4CCA-86BC-D79EB70E723B}" srcOrd="3" destOrd="0" presId="urn:microsoft.com/office/officeart/2005/8/layout/hProcess4"/>
    <dgm:cxn modelId="{56CF2BB6-47E9-41A2-BD48-A4E5BA6CF898}" type="presParOf" srcId="{63CA18F7-BB8D-4320-BFB2-6662AE77D40A}" destId="{7E56E67F-2DD9-4214-B093-2A5EEFB149E1}" srcOrd="4" destOrd="0" presId="urn:microsoft.com/office/officeart/2005/8/layout/hProcess4"/>
    <dgm:cxn modelId="{CCE078D2-C6E0-4582-A77A-264183E6AAC4}" type="presParOf" srcId="{DC2E05B4-D3AB-43F1-9BB0-43FE3443DAA9}" destId="{3A48D99B-695E-455A-8C9D-C6FF515AD953}" srcOrd="3" destOrd="0" presId="urn:microsoft.com/office/officeart/2005/8/layout/hProcess4"/>
    <dgm:cxn modelId="{C43927D3-1D54-44F5-9D09-D5E631ED1943}" type="presParOf" srcId="{DC2E05B4-D3AB-43F1-9BB0-43FE3443DAA9}" destId="{2FAD737C-669D-487E-91E3-6C8FFAB8F5D3}" srcOrd="4" destOrd="0" presId="urn:microsoft.com/office/officeart/2005/8/layout/hProcess4"/>
    <dgm:cxn modelId="{22CF9554-7DB4-4EC2-88F2-60D5AB2416DF}" type="presParOf" srcId="{2FAD737C-669D-487E-91E3-6C8FFAB8F5D3}" destId="{6E247660-00EF-4679-90A6-CC0A5C1C5661}" srcOrd="0" destOrd="0" presId="urn:microsoft.com/office/officeart/2005/8/layout/hProcess4"/>
    <dgm:cxn modelId="{2A2BE869-A83F-4D1B-B0FB-D682012CB5B2}" type="presParOf" srcId="{2FAD737C-669D-487E-91E3-6C8FFAB8F5D3}" destId="{E45EEB40-2A45-4A64-A3D7-C86A20F61BA1}" srcOrd="1" destOrd="0" presId="urn:microsoft.com/office/officeart/2005/8/layout/hProcess4"/>
    <dgm:cxn modelId="{4F65340F-F082-4AD5-8B73-A447586F294F}" type="presParOf" srcId="{2FAD737C-669D-487E-91E3-6C8FFAB8F5D3}" destId="{3BD179EE-84D7-44D1-8884-23DCF4B9C413}" srcOrd="2" destOrd="0" presId="urn:microsoft.com/office/officeart/2005/8/layout/hProcess4"/>
    <dgm:cxn modelId="{1FB409E2-29F1-4544-A6A6-1A0B7DED8B7B}" type="presParOf" srcId="{2FAD737C-669D-487E-91E3-6C8FFAB8F5D3}" destId="{6AEFCC43-E30A-4830-826F-A6D586F26B43}" srcOrd="3" destOrd="0" presId="urn:microsoft.com/office/officeart/2005/8/layout/hProcess4"/>
    <dgm:cxn modelId="{14FD9847-1935-43AC-B25B-C16AEB4DEA55}" type="presParOf" srcId="{2FAD737C-669D-487E-91E3-6C8FFAB8F5D3}" destId="{06972AF3-42BA-4C8C-AA1C-78D7A2C528D1}" srcOrd="4" destOrd="0" presId="urn:microsoft.com/office/officeart/2005/8/layout/hProcess4"/>
    <dgm:cxn modelId="{1AA2A210-4700-4FC3-A766-A97ED55DD74A}" type="presParOf" srcId="{DC2E05B4-D3AB-43F1-9BB0-43FE3443DAA9}" destId="{6155FFD1-93BC-4514-AE68-AD29369C8F40}" srcOrd="5" destOrd="0" presId="urn:microsoft.com/office/officeart/2005/8/layout/hProcess4"/>
    <dgm:cxn modelId="{B763EB41-6F3F-4B22-A43E-D84B3DBC27E5}" type="presParOf" srcId="{DC2E05B4-D3AB-43F1-9BB0-43FE3443DAA9}" destId="{9FBB3CE3-9E1C-475F-A740-6052F4886E87}" srcOrd="6" destOrd="0" presId="urn:microsoft.com/office/officeart/2005/8/layout/hProcess4"/>
    <dgm:cxn modelId="{DF8B66DA-20AA-4211-88BD-917019ADEF06}" type="presParOf" srcId="{9FBB3CE3-9E1C-475F-A740-6052F4886E87}" destId="{12A89F54-D2B3-4665-A164-150F638AC3F9}" srcOrd="0" destOrd="0" presId="urn:microsoft.com/office/officeart/2005/8/layout/hProcess4"/>
    <dgm:cxn modelId="{8B3A16A8-E6FE-4BAE-A6AB-215503BAB31C}" type="presParOf" srcId="{9FBB3CE3-9E1C-475F-A740-6052F4886E87}" destId="{CC091B15-2447-4088-AE68-964447684C20}" srcOrd="1" destOrd="0" presId="urn:microsoft.com/office/officeart/2005/8/layout/hProcess4"/>
    <dgm:cxn modelId="{14959B95-94AD-458D-899E-D82CA57C7DF6}" type="presParOf" srcId="{9FBB3CE3-9E1C-475F-A740-6052F4886E87}" destId="{FFD40787-38F1-49D5-A46F-F252C61A9DD7}" srcOrd="2" destOrd="0" presId="urn:microsoft.com/office/officeart/2005/8/layout/hProcess4"/>
    <dgm:cxn modelId="{35972143-22AE-4650-B208-9CC4FD32ABE7}" type="presParOf" srcId="{9FBB3CE3-9E1C-475F-A740-6052F4886E87}" destId="{57DAEFCD-D19B-4A81-A44D-809ED12B6915}" srcOrd="3" destOrd="0" presId="urn:microsoft.com/office/officeart/2005/8/layout/hProcess4"/>
    <dgm:cxn modelId="{0CA2795B-1274-4423-8B79-BD7B150BF179}" type="presParOf" srcId="{9FBB3CE3-9E1C-475F-A740-6052F4886E87}" destId="{5369A7E3-608B-4C42-A203-C32C9A15229C}"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7A13A4-AACF-4452-B3D3-3875956D79B3}">
      <dsp:nvSpPr>
        <dsp:cNvPr id="0" name=""/>
        <dsp:cNvSpPr/>
      </dsp:nvSpPr>
      <dsp:spPr>
        <a:xfrm>
          <a:off x="3071834" y="996848"/>
          <a:ext cx="2545399" cy="220881"/>
        </a:xfrm>
        <a:custGeom>
          <a:avLst/>
          <a:gdLst/>
          <a:ahLst/>
          <a:cxnLst/>
          <a:rect l="0" t="0" r="0" b="0"/>
          <a:pathLst>
            <a:path>
              <a:moveTo>
                <a:pt x="0" y="0"/>
              </a:moveTo>
              <a:lnTo>
                <a:pt x="0" y="110440"/>
              </a:lnTo>
              <a:lnTo>
                <a:pt x="2545399" y="110440"/>
              </a:lnTo>
              <a:lnTo>
                <a:pt x="2545399" y="22088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4D4210-4BEB-412F-B108-44E5B7C7A065}">
      <dsp:nvSpPr>
        <dsp:cNvPr id="0" name=""/>
        <dsp:cNvSpPr/>
      </dsp:nvSpPr>
      <dsp:spPr>
        <a:xfrm>
          <a:off x="3071834" y="996848"/>
          <a:ext cx="1272699" cy="220881"/>
        </a:xfrm>
        <a:custGeom>
          <a:avLst/>
          <a:gdLst/>
          <a:ahLst/>
          <a:cxnLst/>
          <a:rect l="0" t="0" r="0" b="0"/>
          <a:pathLst>
            <a:path>
              <a:moveTo>
                <a:pt x="0" y="0"/>
              </a:moveTo>
              <a:lnTo>
                <a:pt x="0" y="110440"/>
              </a:lnTo>
              <a:lnTo>
                <a:pt x="1272699" y="110440"/>
              </a:lnTo>
              <a:lnTo>
                <a:pt x="1272699" y="22088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4F8867-1AF4-479D-990D-5916DBD13E59}">
      <dsp:nvSpPr>
        <dsp:cNvPr id="0" name=""/>
        <dsp:cNvSpPr/>
      </dsp:nvSpPr>
      <dsp:spPr>
        <a:xfrm>
          <a:off x="3026114" y="996848"/>
          <a:ext cx="91440" cy="220881"/>
        </a:xfrm>
        <a:custGeom>
          <a:avLst/>
          <a:gdLst/>
          <a:ahLst/>
          <a:cxnLst/>
          <a:rect l="0" t="0" r="0" b="0"/>
          <a:pathLst>
            <a:path>
              <a:moveTo>
                <a:pt x="45720" y="0"/>
              </a:moveTo>
              <a:lnTo>
                <a:pt x="45720" y="22088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EE41AA-4457-416A-A8E8-D6646F2741F7}">
      <dsp:nvSpPr>
        <dsp:cNvPr id="0" name=""/>
        <dsp:cNvSpPr/>
      </dsp:nvSpPr>
      <dsp:spPr>
        <a:xfrm>
          <a:off x="1799134" y="996848"/>
          <a:ext cx="1272699" cy="220881"/>
        </a:xfrm>
        <a:custGeom>
          <a:avLst/>
          <a:gdLst/>
          <a:ahLst/>
          <a:cxnLst/>
          <a:rect l="0" t="0" r="0" b="0"/>
          <a:pathLst>
            <a:path>
              <a:moveTo>
                <a:pt x="1272699" y="0"/>
              </a:moveTo>
              <a:lnTo>
                <a:pt x="1272699" y="110440"/>
              </a:lnTo>
              <a:lnTo>
                <a:pt x="0" y="110440"/>
              </a:lnTo>
              <a:lnTo>
                <a:pt x="0" y="22088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CA7FD0-E37E-497E-8721-0D1DC5B98E02}">
      <dsp:nvSpPr>
        <dsp:cNvPr id="0" name=""/>
        <dsp:cNvSpPr/>
      </dsp:nvSpPr>
      <dsp:spPr>
        <a:xfrm>
          <a:off x="526434" y="996848"/>
          <a:ext cx="2545399" cy="220881"/>
        </a:xfrm>
        <a:custGeom>
          <a:avLst/>
          <a:gdLst/>
          <a:ahLst/>
          <a:cxnLst/>
          <a:rect l="0" t="0" r="0" b="0"/>
          <a:pathLst>
            <a:path>
              <a:moveTo>
                <a:pt x="2545399" y="0"/>
              </a:moveTo>
              <a:lnTo>
                <a:pt x="2545399" y="110440"/>
              </a:lnTo>
              <a:lnTo>
                <a:pt x="0" y="110440"/>
              </a:lnTo>
              <a:lnTo>
                <a:pt x="0" y="22088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F1B586-5271-4F86-9560-50498B265760}">
      <dsp:nvSpPr>
        <dsp:cNvPr id="0" name=""/>
        <dsp:cNvSpPr/>
      </dsp:nvSpPr>
      <dsp:spPr>
        <a:xfrm>
          <a:off x="2545924" y="470939"/>
          <a:ext cx="1051818" cy="525909"/>
        </a:xfrm>
        <a:prstGeom prst="ellipse">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chemeClr val="tx1"/>
              </a:solidFill>
              <a:latin typeface="Caveat" charset="0"/>
            </a:rPr>
            <a:t>Image Formats</a:t>
          </a:r>
          <a:endParaRPr lang="en-US" sz="1600" b="1" kern="1200" dirty="0">
            <a:solidFill>
              <a:schemeClr val="tx1"/>
            </a:solidFill>
            <a:latin typeface="Caveat" charset="0"/>
          </a:endParaRPr>
        </a:p>
      </dsp:txBody>
      <dsp:txXfrm>
        <a:off x="2699959" y="547957"/>
        <a:ext cx="743748" cy="371873"/>
      </dsp:txXfrm>
    </dsp:sp>
    <dsp:sp modelId="{79368F0F-894F-4DFB-8666-ACA0A556589F}">
      <dsp:nvSpPr>
        <dsp:cNvPr id="0" name=""/>
        <dsp:cNvSpPr/>
      </dsp:nvSpPr>
      <dsp:spPr>
        <a:xfrm>
          <a:off x="524" y="1217729"/>
          <a:ext cx="1051818" cy="525909"/>
        </a:xfrm>
        <a:prstGeom prst="ellipse">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kern="1200" dirty="0">
              <a:solidFill>
                <a:schemeClr val="tx1"/>
              </a:solidFill>
              <a:latin typeface="Caveat" charset="0"/>
            </a:rPr>
            <a:t>JPG(.jpg, .jpeg</a:t>
          </a:r>
          <a:r>
            <a:rPr lang="en-IN" sz="1000" b="1" kern="1200" dirty="0">
              <a:solidFill>
                <a:schemeClr val="tx1"/>
              </a:solidFill>
            </a:rPr>
            <a:t>)</a:t>
          </a:r>
          <a:endParaRPr lang="en-US" sz="1000" b="1" kern="1200" dirty="0">
            <a:solidFill>
              <a:schemeClr val="tx1"/>
            </a:solidFill>
          </a:endParaRPr>
        </a:p>
      </dsp:txBody>
      <dsp:txXfrm>
        <a:off x="154559" y="1294747"/>
        <a:ext cx="743748" cy="371873"/>
      </dsp:txXfrm>
    </dsp:sp>
    <dsp:sp modelId="{430BDAD9-98EC-45F0-B5EA-99C97D8ECB4F}">
      <dsp:nvSpPr>
        <dsp:cNvPr id="0" name=""/>
        <dsp:cNvSpPr/>
      </dsp:nvSpPr>
      <dsp:spPr>
        <a:xfrm>
          <a:off x="1273224" y="1217729"/>
          <a:ext cx="1051818" cy="525909"/>
        </a:xfrm>
        <a:prstGeom prst="ellipse">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kern="1200" dirty="0">
              <a:solidFill>
                <a:schemeClr val="tx1"/>
              </a:solidFill>
              <a:latin typeface="Caveat" charset="0"/>
            </a:rPr>
            <a:t>PNG(.</a:t>
          </a:r>
          <a:r>
            <a:rPr lang="en-IN" sz="1000" b="1" kern="1200" dirty="0" err="1">
              <a:solidFill>
                <a:schemeClr val="tx1"/>
              </a:solidFill>
              <a:latin typeface="Caveat" charset="0"/>
            </a:rPr>
            <a:t>png</a:t>
          </a:r>
          <a:r>
            <a:rPr lang="en-IN" sz="1000" b="1" kern="1200" dirty="0">
              <a:solidFill>
                <a:schemeClr val="tx1"/>
              </a:solidFill>
              <a:latin typeface="Caveat" charset="0"/>
            </a:rPr>
            <a:t>)</a:t>
          </a:r>
          <a:endParaRPr lang="en-US" sz="1000" b="1" kern="1200" dirty="0">
            <a:solidFill>
              <a:schemeClr val="tx1"/>
            </a:solidFill>
            <a:latin typeface="Caveat" charset="0"/>
          </a:endParaRPr>
        </a:p>
      </dsp:txBody>
      <dsp:txXfrm>
        <a:off x="1427259" y="1294747"/>
        <a:ext cx="743748" cy="371873"/>
      </dsp:txXfrm>
    </dsp:sp>
    <dsp:sp modelId="{15CA683D-7D70-43D0-AC0A-EB6A839FB1FF}">
      <dsp:nvSpPr>
        <dsp:cNvPr id="0" name=""/>
        <dsp:cNvSpPr/>
      </dsp:nvSpPr>
      <dsp:spPr>
        <a:xfrm>
          <a:off x="2545924" y="1217729"/>
          <a:ext cx="1051818" cy="525909"/>
        </a:xfrm>
        <a:prstGeom prst="ellipse">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kern="1200" dirty="0">
              <a:solidFill>
                <a:schemeClr val="tx1"/>
              </a:solidFill>
              <a:latin typeface="Caveat" charset="0"/>
            </a:rPr>
            <a:t>TIFF(.</a:t>
          </a:r>
          <a:r>
            <a:rPr lang="en-IN" sz="1000" b="1" kern="1200" dirty="0" err="1">
              <a:solidFill>
                <a:schemeClr val="tx1"/>
              </a:solidFill>
              <a:latin typeface="Caveat" charset="0"/>
            </a:rPr>
            <a:t>tif</a:t>
          </a:r>
          <a:r>
            <a:rPr lang="en-IN" sz="1000" b="1" kern="1200" dirty="0">
              <a:solidFill>
                <a:schemeClr val="tx1"/>
              </a:solidFill>
              <a:latin typeface="Caveat" charset="0"/>
            </a:rPr>
            <a:t>)</a:t>
          </a:r>
          <a:endParaRPr lang="en-US" sz="1000" b="1" kern="1200" dirty="0">
            <a:solidFill>
              <a:schemeClr val="tx1"/>
            </a:solidFill>
            <a:latin typeface="Caveat" charset="0"/>
          </a:endParaRPr>
        </a:p>
      </dsp:txBody>
      <dsp:txXfrm>
        <a:off x="2699959" y="1294747"/>
        <a:ext cx="743748" cy="371873"/>
      </dsp:txXfrm>
    </dsp:sp>
    <dsp:sp modelId="{B51E2E85-B959-4A51-83C8-985802F50AEC}">
      <dsp:nvSpPr>
        <dsp:cNvPr id="0" name=""/>
        <dsp:cNvSpPr/>
      </dsp:nvSpPr>
      <dsp:spPr>
        <a:xfrm>
          <a:off x="3818624" y="1217729"/>
          <a:ext cx="1051818" cy="525909"/>
        </a:xfrm>
        <a:prstGeom prst="ellipse">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kern="1200" dirty="0">
              <a:solidFill>
                <a:schemeClr val="tx1"/>
              </a:solidFill>
              <a:latin typeface="Caveat" charset="0"/>
            </a:rPr>
            <a:t>BITMAP(.bmp)</a:t>
          </a:r>
          <a:endParaRPr lang="en-US" sz="1000" b="1" kern="1200" dirty="0">
            <a:solidFill>
              <a:schemeClr val="tx1"/>
            </a:solidFill>
            <a:latin typeface="Caveat" charset="0"/>
          </a:endParaRPr>
        </a:p>
      </dsp:txBody>
      <dsp:txXfrm>
        <a:off x="3972659" y="1294747"/>
        <a:ext cx="743748" cy="371873"/>
      </dsp:txXfrm>
    </dsp:sp>
    <dsp:sp modelId="{439F1D94-B50B-4252-8DE1-BCE147A38829}">
      <dsp:nvSpPr>
        <dsp:cNvPr id="0" name=""/>
        <dsp:cNvSpPr/>
      </dsp:nvSpPr>
      <dsp:spPr>
        <a:xfrm>
          <a:off x="5091324" y="1217729"/>
          <a:ext cx="1051818" cy="525909"/>
        </a:xfrm>
        <a:prstGeom prst="ellipse">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kern="1200" dirty="0">
              <a:solidFill>
                <a:schemeClr val="tx1"/>
              </a:solidFill>
              <a:latin typeface="Caveat" charset="0"/>
            </a:rPr>
            <a:t>RAW</a:t>
          </a:r>
          <a:endParaRPr lang="en-US" sz="1000" b="1" kern="1200" dirty="0">
            <a:solidFill>
              <a:schemeClr val="tx1"/>
            </a:solidFill>
            <a:latin typeface="Caveat" charset="0"/>
          </a:endParaRPr>
        </a:p>
      </dsp:txBody>
      <dsp:txXfrm>
        <a:off x="5245359" y="1294747"/>
        <a:ext cx="743748" cy="37187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95C836-7E53-4546-B3B8-A1F57176A8F9}">
      <dsp:nvSpPr>
        <dsp:cNvPr id="0" name=""/>
        <dsp:cNvSpPr/>
      </dsp:nvSpPr>
      <dsp:spPr>
        <a:xfrm>
          <a:off x="860322" y="120116"/>
          <a:ext cx="1348470" cy="1112205"/>
        </a:xfrm>
        <a:prstGeom prst="roundRect">
          <a:avLst>
            <a:gd name="adj" fmla="val 10000"/>
          </a:avLst>
        </a:prstGeom>
        <a:no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a:latin typeface="Bahnschrift Condensed" pitchFamily="34" charset="0"/>
            </a:rPr>
            <a:t>Find out the within class variance by   </a:t>
          </a:r>
          <a:r>
            <a:rPr lang="en-US" sz="1100" kern="1200" dirty="0" err="1">
              <a:latin typeface="Bahnschrift Condensed" pitchFamily="34" charset="0"/>
            </a:rPr>
            <a:t>vb</a:t>
          </a:r>
          <a:r>
            <a:rPr lang="en-US" sz="1100" kern="1200" dirty="0">
              <a:latin typeface="Bahnschrift Condensed" pitchFamily="34" charset="0"/>
            </a:rPr>
            <a:t>*</a:t>
          </a:r>
          <a:r>
            <a:rPr lang="en-US" sz="1100" kern="1200" dirty="0" err="1">
              <a:latin typeface="Bahnschrift Condensed" pitchFamily="34" charset="0"/>
            </a:rPr>
            <a:t>wb</a:t>
          </a:r>
          <a:r>
            <a:rPr lang="en-US" sz="1100" kern="1200" dirty="0">
              <a:latin typeface="Bahnschrift Condensed" pitchFamily="34" charset="0"/>
            </a:rPr>
            <a:t> + </a:t>
          </a:r>
          <a:r>
            <a:rPr lang="en-US" sz="1100" kern="1200" dirty="0" err="1">
              <a:latin typeface="Bahnschrift Condensed" pitchFamily="34" charset="0"/>
            </a:rPr>
            <a:t>vf</a:t>
          </a:r>
          <a:r>
            <a:rPr lang="en-US" sz="1100" kern="1200" dirty="0">
              <a:latin typeface="Bahnschrift Condensed" pitchFamily="34" charset="0"/>
            </a:rPr>
            <a:t>*</a:t>
          </a:r>
          <a:r>
            <a:rPr lang="en-US" sz="1100" kern="1200" dirty="0" err="1">
              <a:latin typeface="Bahnschrift Condensed" pitchFamily="34" charset="0"/>
            </a:rPr>
            <a:t>wf</a:t>
          </a:r>
          <a:endParaRPr lang="en-IN" sz="1100" kern="1200" dirty="0">
            <a:latin typeface="Bahnschrift Condensed" pitchFamily="34" charset="0"/>
          </a:endParaRPr>
        </a:p>
        <a:p>
          <a:pPr marL="57150" lvl="1" indent="-57150" algn="l" defTabSz="488950">
            <a:lnSpc>
              <a:spcPct val="90000"/>
            </a:lnSpc>
            <a:spcBef>
              <a:spcPct val="0"/>
            </a:spcBef>
            <a:spcAft>
              <a:spcPct val="15000"/>
            </a:spcAft>
            <a:buChar char="•"/>
          </a:pPr>
          <a:r>
            <a:rPr lang="en-US" sz="1100" kern="1200" dirty="0">
              <a:latin typeface="Bahnschrift Condensed" pitchFamily="34" charset="0"/>
            </a:rPr>
            <a:t>Repeat step 2 3 4 for each gray level </a:t>
          </a:r>
          <a:endParaRPr lang="en-IN" sz="1100" kern="1200" dirty="0">
            <a:latin typeface="Bahnschrift Condensed" pitchFamily="34" charset="0"/>
          </a:endParaRPr>
        </a:p>
      </dsp:txBody>
      <dsp:txXfrm>
        <a:off x="885917" y="145711"/>
        <a:ext cx="1297280" cy="822686"/>
      </dsp:txXfrm>
    </dsp:sp>
    <dsp:sp modelId="{C5501C20-E7E8-48C6-A44B-4D95E4E9579A}">
      <dsp:nvSpPr>
        <dsp:cNvPr id="0" name=""/>
        <dsp:cNvSpPr/>
      </dsp:nvSpPr>
      <dsp:spPr>
        <a:xfrm>
          <a:off x="1499300" y="1111479"/>
          <a:ext cx="1198640" cy="47665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STEP 5</a:t>
          </a:r>
          <a:endParaRPr lang="en-IN" sz="2400" kern="1200" dirty="0"/>
        </a:p>
      </dsp:txBody>
      <dsp:txXfrm>
        <a:off x="1513261" y="1125440"/>
        <a:ext cx="1170718" cy="4487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FF357A-62D4-4E21-8D9C-D340B39633E3}">
      <dsp:nvSpPr>
        <dsp:cNvPr id="0" name=""/>
        <dsp:cNvSpPr/>
      </dsp:nvSpPr>
      <dsp:spPr>
        <a:xfrm>
          <a:off x="1288054" y="1121389"/>
          <a:ext cx="996705" cy="96696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1200150">
            <a:lnSpc>
              <a:spcPct val="90000"/>
            </a:lnSpc>
            <a:spcBef>
              <a:spcPct val="0"/>
            </a:spcBef>
            <a:spcAft>
              <a:spcPct val="35000"/>
            </a:spcAft>
            <a:buNone/>
          </a:pPr>
          <a:r>
            <a:rPr lang="en-US" sz="2700" kern="1200" dirty="0"/>
            <a:t>Pixel</a:t>
          </a:r>
          <a:endParaRPr lang="en-IN" sz="2700" kern="1200" dirty="0"/>
        </a:p>
      </dsp:txBody>
      <dsp:txXfrm>
        <a:off x="1335257" y="1168592"/>
        <a:ext cx="902299" cy="872557"/>
      </dsp:txXfrm>
    </dsp:sp>
    <dsp:sp modelId="{F3FDF185-ECD3-485F-A9CD-198B4E564E52}">
      <dsp:nvSpPr>
        <dsp:cNvPr id="0" name=""/>
        <dsp:cNvSpPr/>
      </dsp:nvSpPr>
      <dsp:spPr>
        <a:xfrm rot="16200000">
          <a:off x="1583461" y="918444"/>
          <a:ext cx="405890" cy="0"/>
        </a:xfrm>
        <a:custGeom>
          <a:avLst/>
          <a:gdLst/>
          <a:ahLst/>
          <a:cxnLst/>
          <a:rect l="0" t="0" r="0" b="0"/>
          <a:pathLst>
            <a:path>
              <a:moveTo>
                <a:pt x="0" y="0"/>
              </a:moveTo>
              <a:lnTo>
                <a:pt x="405890"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A6A4E5-0A36-4BB6-9DE6-3E7BA394651F}">
      <dsp:nvSpPr>
        <dsp:cNvPr id="0" name=""/>
        <dsp:cNvSpPr/>
      </dsp:nvSpPr>
      <dsp:spPr>
        <a:xfrm>
          <a:off x="1412570" y="102371"/>
          <a:ext cx="747672" cy="61312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FF0000"/>
              </a:solidFill>
            </a:rPr>
            <a:t>RED COLOR VALUE</a:t>
          </a:r>
          <a:endParaRPr lang="en-IN" sz="1200" kern="1200" dirty="0">
            <a:solidFill>
              <a:srgbClr val="FF0000"/>
            </a:solidFill>
          </a:endParaRPr>
        </a:p>
      </dsp:txBody>
      <dsp:txXfrm>
        <a:off x="1442500" y="132301"/>
        <a:ext cx="687812" cy="553267"/>
      </dsp:txXfrm>
    </dsp:sp>
    <dsp:sp modelId="{9CA82BF5-F307-45C3-B3AA-63E0E424544F}">
      <dsp:nvSpPr>
        <dsp:cNvPr id="0" name=""/>
        <dsp:cNvSpPr/>
      </dsp:nvSpPr>
      <dsp:spPr>
        <a:xfrm rot="1800000">
          <a:off x="2269719" y="1948724"/>
          <a:ext cx="224516" cy="0"/>
        </a:xfrm>
        <a:custGeom>
          <a:avLst/>
          <a:gdLst/>
          <a:ahLst/>
          <a:cxnLst/>
          <a:rect l="0" t="0" r="0" b="0"/>
          <a:pathLst>
            <a:path>
              <a:moveTo>
                <a:pt x="0" y="0"/>
              </a:moveTo>
              <a:lnTo>
                <a:pt x="224516"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E89949-B84C-4F46-A1A3-F995073B038D}">
      <dsp:nvSpPr>
        <dsp:cNvPr id="0" name=""/>
        <dsp:cNvSpPr/>
      </dsp:nvSpPr>
      <dsp:spPr>
        <a:xfrm>
          <a:off x="2479196" y="1927779"/>
          <a:ext cx="685841" cy="55011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0070C0"/>
              </a:solidFill>
            </a:rPr>
            <a:t>BLUE COLOR VALUE</a:t>
          </a:r>
          <a:endParaRPr lang="en-IN" sz="1100" kern="1200" dirty="0">
            <a:solidFill>
              <a:srgbClr val="0070C0"/>
            </a:solidFill>
          </a:endParaRPr>
        </a:p>
      </dsp:txBody>
      <dsp:txXfrm>
        <a:off x="2506051" y="1954634"/>
        <a:ext cx="632131" cy="496409"/>
      </dsp:txXfrm>
    </dsp:sp>
    <dsp:sp modelId="{EE35B502-6183-4DBD-86F6-449CF8471EE9}">
      <dsp:nvSpPr>
        <dsp:cNvPr id="0" name=""/>
        <dsp:cNvSpPr/>
      </dsp:nvSpPr>
      <dsp:spPr>
        <a:xfrm rot="9000000">
          <a:off x="1061142" y="1953396"/>
          <a:ext cx="243202" cy="0"/>
        </a:xfrm>
        <a:custGeom>
          <a:avLst/>
          <a:gdLst/>
          <a:ahLst/>
          <a:cxnLst/>
          <a:rect l="0" t="0" r="0" b="0"/>
          <a:pathLst>
            <a:path>
              <a:moveTo>
                <a:pt x="0" y="0"/>
              </a:moveTo>
              <a:lnTo>
                <a:pt x="243202"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533BD9-159D-426F-B99C-061740955B16}">
      <dsp:nvSpPr>
        <dsp:cNvPr id="0" name=""/>
        <dsp:cNvSpPr/>
      </dsp:nvSpPr>
      <dsp:spPr>
        <a:xfrm>
          <a:off x="423957" y="1913477"/>
          <a:ext cx="653477" cy="578723"/>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00B050"/>
              </a:solidFill>
            </a:rPr>
            <a:t>GREEN VALUE</a:t>
          </a:r>
          <a:endParaRPr lang="en-IN" sz="1100" kern="1200" dirty="0">
            <a:solidFill>
              <a:srgbClr val="00B050"/>
            </a:solidFill>
          </a:endParaRPr>
        </a:p>
      </dsp:txBody>
      <dsp:txXfrm>
        <a:off x="452208" y="1941728"/>
        <a:ext cx="596975" cy="5222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204D21-73B1-44F1-8229-061C14AD5A3C}">
      <dsp:nvSpPr>
        <dsp:cNvPr id="0" name=""/>
        <dsp:cNvSpPr/>
      </dsp:nvSpPr>
      <dsp:spPr>
        <a:xfrm>
          <a:off x="638151" y="2206033"/>
          <a:ext cx="1341584" cy="1106526"/>
        </a:xfrm>
        <a:prstGeom prst="roundRect">
          <a:avLst>
            <a:gd name="adj" fmla="val 10000"/>
          </a:avLst>
        </a:prstGeom>
        <a:no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   </a:t>
          </a:r>
          <a:r>
            <a:rPr lang="en-US" sz="1600" kern="1200" dirty="0">
              <a:latin typeface="Bahnschrift Condensed" pitchFamily="34" charset="0"/>
            </a:rPr>
            <a:t>FORM ACTUAL HISTOGRAM OF THE IMAGE</a:t>
          </a:r>
          <a:endParaRPr lang="en-IN" sz="1600" kern="1200" dirty="0">
            <a:latin typeface="Bahnschrift Condensed" pitchFamily="34" charset="0"/>
          </a:endParaRPr>
        </a:p>
      </dsp:txBody>
      <dsp:txXfrm>
        <a:off x="663615" y="2231497"/>
        <a:ext cx="1290656" cy="818485"/>
      </dsp:txXfrm>
    </dsp:sp>
    <dsp:sp modelId="{B682A62C-00A7-4897-99E9-A812FB132412}">
      <dsp:nvSpPr>
        <dsp:cNvPr id="0" name=""/>
        <dsp:cNvSpPr/>
      </dsp:nvSpPr>
      <dsp:spPr>
        <a:xfrm>
          <a:off x="1396497" y="1989714"/>
          <a:ext cx="1501034" cy="1501034"/>
        </a:xfrm>
        <a:prstGeom prst="leftCircularArrow">
          <a:avLst>
            <a:gd name="adj1" fmla="val 2278"/>
            <a:gd name="adj2" fmla="val 274725"/>
            <a:gd name="adj3" fmla="val 17779062"/>
            <a:gd name="adj4" fmla="val 3153315"/>
            <a:gd name="adj5" fmla="val 265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5588DAB-F949-4014-8454-8581595881E0}">
      <dsp:nvSpPr>
        <dsp:cNvPr id="0" name=""/>
        <dsp:cNvSpPr/>
      </dsp:nvSpPr>
      <dsp:spPr>
        <a:xfrm>
          <a:off x="1760119" y="3110912"/>
          <a:ext cx="1192519" cy="4742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STEP 1</a:t>
          </a:r>
          <a:endParaRPr lang="en-IN" sz="2400" kern="1200" dirty="0"/>
        </a:p>
      </dsp:txBody>
      <dsp:txXfrm>
        <a:off x="1774009" y="3124802"/>
        <a:ext cx="1164739" cy="446445"/>
      </dsp:txXfrm>
    </dsp:sp>
    <dsp:sp modelId="{B2AC3E83-69B0-4ADF-8878-348D515949CE}">
      <dsp:nvSpPr>
        <dsp:cNvPr id="0" name=""/>
        <dsp:cNvSpPr/>
      </dsp:nvSpPr>
      <dsp:spPr>
        <a:xfrm>
          <a:off x="1806731" y="1012324"/>
          <a:ext cx="1341584" cy="1106526"/>
        </a:xfrm>
        <a:prstGeom prst="roundRect">
          <a:avLst>
            <a:gd name="adj" fmla="val 10000"/>
          </a:avLst>
        </a:prstGeom>
        <a:no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Char char="•"/>
          </a:pPr>
          <a:r>
            <a:rPr lang="en-US" sz="900" kern="1200" dirty="0">
              <a:latin typeface="Bahnschrift Condensed" pitchFamily="34" charset="0"/>
            </a:rPr>
            <a:t>FIND CUMULATIVE DISTRIBUTION FUNCTION FOR EACH GRAYLEVEL THAT IS: REPEAT UNTILL I= 256:histogram[</a:t>
          </a:r>
          <a:r>
            <a:rPr lang="en-US" sz="900" kern="1200" dirty="0" err="1">
              <a:latin typeface="Bahnschrift Condensed" pitchFamily="34" charset="0"/>
            </a:rPr>
            <a:t>i</a:t>
          </a:r>
          <a:r>
            <a:rPr lang="en-US" sz="900" kern="1200" dirty="0">
              <a:latin typeface="Bahnschrift Condensed" pitchFamily="34" charset="0"/>
            </a:rPr>
            <a:t>]= histogram[</a:t>
          </a:r>
          <a:r>
            <a:rPr lang="en-US" sz="900" kern="1200" dirty="0" err="1">
              <a:latin typeface="Bahnschrift Condensed" pitchFamily="34" charset="0"/>
            </a:rPr>
            <a:t>i</a:t>
          </a:r>
          <a:r>
            <a:rPr lang="en-US" sz="900" kern="1200" dirty="0">
              <a:latin typeface="Bahnschrift Condensed" pitchFamily="34" charset="0"/>
            </a:rPr>
            <a:t>]+ histogram[i-1]</a:t>
          </a:r>
          <a:endParaRPr lang="en-IN" sz="900" kern="1200" dirty="0">
            <a:latin typeface="Bahnschrift Condensed" pitchFamily="34" charset="0"/>
          </a:endParaRPr>
        </a:p>
      </dsp:txBody>
      <dsp:txXfrm>
        <a:off x="1832195" y="1274900"/>
        <a:ext cx="1290656" cy="818485"/>
      </dsp:txXfrm>
    </dsp:sp>
    <dsp:sp modelId="{A57FA762-4DFB-4216-8FED-0C952027AF78}">
      <dsp:nvSpPr>
        <dsp:cNvPr id="0" name=""/>
        <dsp:cNvSpPr/>
      </dsp:nvSpPr>
      <dsp:spPr>
        <a:xfrm>
          <a:off x="2624840" y="88286"/>
          <a:ext cx="1844083" cy="1844083"/>
        </a:xfrm>
        <a:prstGeom prst="circularArrow">
          <a:avLst>
            <a:gd name="adj1" fmla="val 1855"/>
            <a:gd name="adj2" fmla="val 221459"/>
            <a:gd name="adj3" fmla="val 20260482"/>
            <a:gd name="adj4" fmla="val 13232962"/>
            <a:gd name="adj5" fmla="val 216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E043B1-25E0-4D96-AF6D-7B28CDA6E375}">
      <dsp:nvSpPr>
        <dsp:cNvPr id="0" name=""/>
        <dsp:cNvSpPr/>
      </dsp:nvSpPr>
      <dsp:spPr>
        <a:xfrm>
          <a:off x="1992479" y="477609"/>
          <a:ext cx="1192519" cy="4742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STEP 2</a:t>
          </a:r>
          <a:endParaRPr lang="en-IN" sz="2400" kern="1200" dirty="0"/>
        </a:p>
      </dsp:txBody>
      <dsp:txXfrm>
        <a:off x="2006369" y="491499"/>
        <a:ext cx="1164739" cy="446445"/>
      </dsp:txXfrm>
    </dsp:sp>
    <dsp:sp modelId="{30749F8F-9FC0-4C40-9E72-B11985662CA5}">
      <dsp:nvSpPr>
        <dsp:cNvPr id="0" name=""/>
        <dsp:cNvSpPr/>
      </dsp:nvSpPr>
      <dsp:spPr>
        <a:xfrm>
          <a:off x="3311687" y="501894"/>
          <a:ext cx="1859435" cy="2131944"/>
        </a:xfrm>
        <a:prstGeom prst="roundRect">
          <a:avLst>
            <a:gd name="adj" fmla="val 10000"/>
          </a:avLst>
        </a:prstGeom>
        <a:no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Bahnschrift Condensed" pitchFamily="34" charset="0"/>
            </a:rPr>
            <a:t>THEN FIND OUT THE PROBABILITY DISTRIBUTION FUNCTION ,BY DIVIDING THE EACH GRAYLEVEL TO THE TOTAL NO OF PIXEL</a:t>
          </a:r>
          <a:endParaRPr lang="en-IN" sz="1400" kern="1200" dirty="0">
            <a:latin typeface="Bahnschrift Condensed" pitchFamily="34" charset="0"/>
          </a:endParaRPr>
        </a:p>
      </dsp:txBody>
      <dsp:txXfrm>
        <a:off x="3360749" y="550956"/>
        <a:ext cx="1761311" cy="1576974"/>
      </dsp:txXfrm>
    </dsp:sp>
    <dsp:sp modelId="{233332F4-4A86-4B56-8FB7-70D735414093}">
      <dsp:nvSpPr>
        <dsp:cNvPr id="0" name=""/>
        <dsp:cNvSpPr/>
      </dsp:nvSpPr>
      <dsp:spPr>
        <a:xfrm>
          <a:off x="3867123" y="2207249"/>
          <a:ext cx="1192519" cy="4742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STEP 3</a:t>
          </a:r>
          <a:endParaRPr lang="en-IN" sz="2400" kern="1200" dirty="0"/>
        </a:p>
      </dsp:txBody>
      <dsp:txXfrm>
        <a:off x="3881013" y="2221139"/>
        <a:ext cx="1164739" cy="4464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8902EC-EBE9-4459-83F4-8D93EE93CCE3}">
      <dsp:nvSpPr>
        <dsp:cNvPr id="0" name=""/>
        <dsp:cNvSpPr/>
      </dsp:nvSpPr>
      <dsp:spPr>
        <a:xfrm>
          <a:off x="283910" y="1009211"/>
          <a:ext cx="1523133" cy="1256266"/>
        </a:xfrm>
        <a:prstGeom prst="roundRect">
          <a:avLst>
            <a:gd name="adj" fmla="val 10000"/>
          </a:avLst>
        </a:prstGeom>
        <a:no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endParaRPr lang="en-IN" sz="1100" kern="1200" dirty="0"/>
        </a:p>
        <a:p>
          <a:pPr marL="57150" lvl="1" indent="-57150" algn="l" defTabSz="488950">
            <a:lnSpc>
              <a:spcPct val="90000"/>
            </a:lnSpc>
            <a:spcBef>
              <a:spcPct val="0"/>
            </a:spcBef>
            <a:spcAft>
              <a:spcPct val="15000"/>
            </a:spcAft>
            <a:buChar char="•"/>
          </a:pPr>
          <a:r>
            <a:rPr lang="en-US" sz="1100" kern="1200" dirty="0">
              <a:latin typeface="Bahnschrift Condensed" pitchFamily="34" charset="0"/>
            </a:rPr>
            <a:t>THEN MULTIPLY EACH VALUE TO ITS MAXIMUM GRAY VALUE THAT IS 255</a:t>
          </a:r>
          <a:endParaRPr lang="en-IN" sz="1100" kern="1200" dirty="0">
            <a:latin typeface="Bahnschrift Condensed" pitchFamily="34" charset="0"/>
          </a:endParaRPr>
        </a:p>
      </dsp:txBody>
      <dsp:txXfrm>
        <a:off x="312820" y="1038121"/>
        <a:ext cx="1465313" cy="929246"/>
      </dsp:txXfrm>
    </dsp:sp>
    <dsp:sp modelId="{0A683D1F-2DC8-4346-93C0-83D2D94DA105}">
      <dsp:nvSpPr>
        <dsp:cNvPr id="0" name=""/>
        <dsp:cNvSpPr/>
      </dsp:nvSpPr>
      <dsp:spPr>
        <a:xfrm rot="13946192">
          <a:off x="-142116" y="3024686"/>
          <a:ext cx="284233" cy="369555"/>
        </a:xfrm>
        <a:prstGeom prst="circularArrow">
          <a:avLst>
            <a:gd name="adj1" fmla="val 1237"/>
            <a:gd name="adj2" fmla="val 145637"/>
            <a:gd name="adj3" fmla="val 5255930"/>
            <a:gd name="adj4" fmla="val 12359271"/>
            <a:gd name="adj5" fmla="val 14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FEC6C2-3115-4AF8-A644-27E515D21C24}">
      <dsp:nvSpPr>
        <dsp:cNvPr id="0" name=""/>
        <dsp:cNvSpPr/>
      </dsp:nvSpPr>
      <dsp:spPr>
        <a:xfrm>
          <a:off x="612198" y="168617"/>
          <a:ext cx="1353896" cy="5384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kern="1200" dirty="0"/>
            <a:t>STEP 4</a:t>
          </a:r>
          <a:endParaRPr lang="en-IN" sz="2700" kern="1200" dirty="0"/>
        </a:p>
      </dsp:txBody>
      <dsp:txXfrm>
        <a:off x="627967" y="184386"/>
        <a:ext cx="1322358" cy="506862"/>
      </dsp:txXfrm>
    </dsp:sp>
    <dsp:sp modelId="{16DBF7FD-EE3F-436D-95A5-0A8AA4300814}">
      <dsp:nvSpPr>
        <dsp:cNvPr id="0" name=""/>
        <dsp:cNvSpPr/>
      </dsp:nvSpPr>
      <dsp:spPr>
        <a:xfrm>
          <a:off x="2002467" y="852328"/>
          <a:ext cx="1523133" cy="1256266"/>
        </a:xfrm>
        <a:prstGeom prst="roundRect">
          <a:avLst>
            <a:gd name="adj" fmla="val 10000"/>
          </a:avLst>
        </a:prstGeom>
        <a:no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a:latin typeface="Bahnschrift Condensed" pitchFamily="34" charset="0"/>
            </a:rPr>
            <a:t>THEN ROUND OF THE FIGURE TO ITS NEAREST INTEGER VALUE</a:t>
          </a:r>
          <a:endParaRPr lang="en-IN" sz="1100" kern="1200" dirty="0">
            <a:latin typeface="Bahnschrift Condensed" pitchFamily="34" charset="0"/>
          </a:endParaRPr>
        </a:p>
      </dsp:txBody>
      <dsp:txXfrm>
        <a:off x="2031377" y="1150438"/>
        <a:ext cx="1465313" cy="929246"/>
      </dsp:txXfrm>
    </dsp:sp>
    <dsp:sp modelId="{7C14A90A-FFFE-42DC-A252-E88D52CD738A}">
      <dsp:nvSpPr>
        <dsp:cNvPr id="0" name=""/>
        <dsp:cNvSpPr/>
      </dsp:nvSpPr>
      <dsp:spPr>
        <a:xfrm>
          <a:off x="2175116" y="2191003"/>
          <a:ext cx="1353896" cy="5384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kern="1200" dirty="0"/>
            <a:t>STEP 5</a:t>
          </a:r>
          <a:endParaRPr lang="en-IN" sz="2700" kern="1200" dirty="0"/>
        </a:p>
      </dsp:txBody>
      <dsp:txXfrm>
        <a:off x="2190885" y="2206772"/>
        <a:ext cx="1322358" cy="5068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8C8AB0-D2F8-414F-A492-398ADE9806EA}">
      <dsp:nvSpPr>
        <dsp:cNvPr id="0" name=""/>
        <dsp:cNvSpPr/>
      </dsp:nvSpPr>
      <dsp:spPr>
        <a:xfrm>
          <a:off x="0" y="1484899"/>
          <a:ext cx="7586134" cy="79179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STEP  2</a:t>
          </a:r>
          <a:endParaRPr lang="en-IN" sz="1500" kern="1200" dirty="0"/>
        </a:p>
      </dsp:txBody>
      <dsp:txXfrm>
        <a:off x="0" y="1484899"/>
        <a:ext cx="7586134" cy="427571"/>
      </dsp:txXfrm>
    </dsp:sp>
    <dsp:sp modelId="{DE6D54D2-A096-4913-9C4B-00DE4C66E193}">
      <dsp:nvSpPr>
        <dsp:cNvPr id="0" name=""/>
        <dsp:cNvSpPr/>
      </dsp:nvSpPr>
      <dsp:spPr>
        <a:xfrm>
          <a:off x="0" y="1896634"/>
          <a:ext cx="7586134" cy="36422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TRAVERSE THE  WHOLE IMAGE AND  UPDATE  EACH PIXEL  TO NEW PIXEL VALUE</a:t>
          </a:r>
          <a:endParaRPr lang="en-IN" sz="1400" kern="1200" dirty="0"/>
        </a:p>
      </dsp:txBody>
      <dsp:txXfrm>
        <a:off x="0" y="1896634"/>
        <a:ext cx="7586134" cy="364227"/>
      </dsp:txXfrm>
    </dsp:sp>
    <dsp:sp modelId="{D3415831-649D-469A-8C57-CE25946F722B}">
      <dsp:nvSpPr>
        <dsp:cNvPr id="0" name=""/>
        <dsp:cNvSpPr/>
      </dsp:nvSpPr>
      <dsp:spPr>
        <a:xfrm rot="10800000">
          <a:off x="0" y="112591"/>
          <a:ext cx="7586134" cy="1495940"/>
        </a:xfrm>
        <a:prstGeom prst="upArrowCallout">
          <a:avLst/>
        </a:prstGeom>
        <a:solidFill>
          <a:schemeClr val="accent1">
            <a:hueOff val="0"/>
            <a:satOff val="0"/>
            <a:lumOff val="0"/>
            <a:alphaOff val="0"/>
          </a:schemeClr>
        </a:solidFill>
        <a:ln w="25400" cap="flat" cmpd="sng" algn="ctr">
          <a:solidFill>
            <a:schemeClr val="tx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STEP 1</a:t>
          </a:r>
          <a:endParaRPr lang="en-IN" sz="1500" kern="1200" dirty="0"/>
        </a:p>
      </dsp:txBody>
      <dsp:txXfrm rot="-10800000">
        <a:off x="0" y="112591"/>
        <a:ext cx="7586134" cy="525075"/>
      </dsp:txXfrm>
    </dsp:sp>
    <dsp:sp modelId="{21D1E8A7-571E-42DB-BDAB-CF0E71983A54}">
      <dsp:nvSpPr>
        <dsp:cNvPr id="0" name=""/>
        <dsp:cNvSpPr/>
      </dsp:nvSpPr>
      <dsp:spPr>
        <a:xfrm>
          <a:off x="848" y="567355"/>
          <a:ext cx="7584436" cy="364118"/>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t>MAKE   THE  EQUALIZED  HISTOGRAM</a:t>
          </a:r>
          <a:endParaRPr lang="en-IN" sz="1400" kern="1200" dirty="0"/>
        </a:p>
      </dsp:txBody>
      <dsp:txXfrm>
        <a:off x="848" y="567355"/>
        <a:ext cx="7584436" cy="3641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578A2-28B5-4D1C-BB85-9E5FA673CDCE}">
      <dsp:nvSpPr>
        <dsp:cNvPr id="0" name=""/>
        <dsp:cNvSpPr/>
      </dsp:nvSpPr>
      <dsp:spPr>
        <a:xfrm>
          <a:off x="162872" y="4"/>
          <a:ext cx="1824632" cy="1094779"/>
        </a:xfrm>
        <a:prstGeom prst="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Bell MT" pitchFamily="18" charset="0"/>
            </a:rPr>
            <a:t>Thresholding</a:t>
          </a:r>
          <a:endParaRPr lang="en-IN" sz="1800" kern="1200" dirty="0">
            <a:latin typeface="Bell MT" pitchFamily="18" charset="0"/>
          </a:endParaRPr>
        </a:p>
      </dsp:txBody>
      <dsp:txXfrm>
        <a:off x="162872" y="4"/>
        <a:ext cx="1824632" cy="1094779"/>
      </dsp:txXfrm>
    </dsp:sp>
    <dsp:sp modelId="{59EE2659-C29D-4800-AFBD-F065013D6FDC}">
      <dsp:nvSpPr>
        <dsp:cNvPr id="0" name=""/>
        <dsp:cNvSpPr/>
      </dsp:nvSpPr>
      <dsp:spPr>
        <a:xfrm>
          <a:off x="2135683" y="1438"/>
          <a:ext cx="1824632" cy="1094779"/>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Bell MT" pitchFamily="18" charset="0"/>
            </a:rPr>
            <a:t>Clustering</a:t>
          </a:r>
          <a:endParaRPr lang="en-IN" sz="1800" kern="1200" dirty="0">
            <a:latin typeface="Bell MT" pitchFamily="18" charset="0"/>
          </a:endParaRPr>
        </a:p>
      </dsp:txBody>
      <dsp:txXfrm>
        <a:off x="2135683" y="1438"/>
        <a:ext cx="1824632" cy="1094779"/>
      </dsp:txXfrm>
    </dsp:sp>
    <dsp:sp modelId="{8B0B7EED-DBCC-4D94-9168-1549FD1C1A79}">
      <dsp:nvSpPr>
        <dsp:cNvPr id="0" name=""/>
        <dsp:cNvSpPr/>
      </dsp:nvSpPr>
      <dsp:spPr>
        <a:xfrm>
          <a:off x="4142779" y="1438"/>
          <a:ext cx="1824632" cy="1094779"/>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Bell MT" pitchFamily="18" charset="0"/>
            </a:rPr>
            <a:t>Edge based segmentation</a:t>
          </a:r>
          <a:endParaRPr lang="en-IN" sz="1800" kern="1200" dirty="0">
            <a:latin typeface="Bell MT" pitchFamily="18" charset="0"/>
          </a:endParaRPr>
        </a:p>
      </dsp:txBody>
      <dsp:txXfrm>
        <a:off x="4142779" y="1438"/>
        <a:ext cx="1824632" cy="1094779"/>
      </dsp:txXfrm>
    </dsp:sp>
    <dsp:sp modelId="{902381DA-6D6F-416F-990B-39F41002FB29}">
      <dsp:nvSpPr>
        <dsp:cNvPr id="0" name=""/>
        <dsp:cNvSpPr/>
      </dsp:nvSpPr>
      <dsp:spPr>
        <a:xfrm>
          <a:off x="1132135" y="1278681"/>
          <a:ext cx="1824632" cy="1094779"/>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Bell MT" pitchFamily="18" charset="0"/>
            </a:rPr>
            <a:t>Artificial Neural Network based segmentation</a:t>
          </a:r>
          <a:endParaRPr lang="en-IN" sz="1800" kern="1200" dirty="0">
            <a:latin typeface="Bell MT" pitchFamily="18" charset="0"/>
          </a:endParaRPr>
        </a:p>
      </dsp:txBody>
      <dsp:txXfrm>
        <a:off x="1132135" y="1278681"/>
        <a:ext cx="1824632" cy="1094779"/>
      </dsp:txXfrm>
    </dsp:sp>
    <dsp:sp modelId="{5C74FA3B-163B-48F3-BD86-9D89333EE559}">
      <dsp:nvSpPr>
        <dsp:cNvPr id="0" name=""/>
        <dsp:cNvSpPr/>
      </dsp:nvSpPr>
      <dsp:spPr>
        <a:xfrm>
          <a:off x="3139231" y="1278681"/>
          <a:ext cx="1824632" cy="1094779"/>
        </a:xfrm>
        <a:prstGeom prst="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Bell MT" pitchFamily="18" charset="0"/>
            </a:rPr>
            <a:t>Partial Differential Equation Based Segmentation</a:t>
          </a:r>
          <a:endParaRPr lang="en-IN" sz="1800" kern="1200" dirty="0">
            <a:latin typeface="Bell MT" pitchFamily="18" charset="0"/>
          </a:endParaRPr>
        </a:p>
      </dsp:txBody>
      <dsp:txXfrm>
        <a:off x="3139231" y="1278681"/>
        <a:ext cx="1824632" cy="10947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A58D74-EFF8-4C3F-8960-9F92F67666A9}">
      <dsp:nvSpPr>
        <dsp:cNvPr id="0" name=""/>
        <dsp:cNvSpPr/>
      </dsp:nvSpPr>
      <dsp:spPr>
        <a:xfrm>
          <a:off x="2345" y="1111310"/>
          <a:ext cx="1679398" cy="1378345"/>
        </a:xfrm>
        <a:prstGeom prst="roundRect">
          <a:avLst>
            <a:gd name="adj" fmla="val 10000"/>
          </a:avLst>
        </a:prstGeom>
        <a:no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00050">
            <a:lnSpc>
              <a:spcPct val="90000"/>
            </a:lnSpc>
            <a:spcBef>
              <a:spcPct val="0"/>
            </a:spcBef>
            <a:spcAft>
              <a:spcPct val="15000"/>
            </a:spcAft>
            <a:buChar char="•"/>
          </a:pPr>
          <a:endParaRPr lang="en-IN" sz="1000" kern="1200" dirty="0">
            <a:latin typeface="Cascadia Code" pitchFamily="49" charset="0"/>
            <a:ea typeface="Cascadia Code" pitchFamily="49" charset="0"/>
            <a:cs typeface="Cascadia Code" pitchFamily="49" charset="0"/>
          </a:endParaRPr>
        </a:p>
        <a:p>
          <a:pPr marL="171450" lvl="1" indent="-171450" algn="l" defTabSz="711200">
            <a:lnSpc>
              <a:spcPct val="90000"/>
            </a:lnSpc>
            <a:spcBef>
              <a:spcPct val="0"/>
            </a:spcBef>
            <a:spcAft>
              <a:spcPct val="15000"/>
            </a:spcAft>
            <a:buChar char="•"/>
          </a:pPr>
          <a:endParaRPr lang="en-IN" sz="1000" kern="1200" dirty="0">
            <a:latin typeface="Cascadia Code" pitchFamily="49" charset="0"/>
            <a:ea typeface="Cascadia Code" pitchFamily="49" charset="0"/>
            <a:cs typeface="Cascadia Code" pitchFamily="49" charset="0"/>
          </a:endParaRPr>
        </a:p>
        <a:p>
          <a:pPr marL="114300" lvl="1" indent="-114300" algn="l" defTabSz="622300">
            <a:lnSpc>
              <a:spcPct val="90000"/>
            </a:lnSpc>
            <a:spcBef>
              <a:spcPct val="0"/>
            </a:spcBef>
            <a:spcAft>
              <a:spcPct val="15000"/>
            </a:spcAft>
            <a:buChar char="•"/>
          </a:pPr>
          <a:r>
            <a:rPr lang="en-US" sz="1000" kern="1200" dirty="0">
              <a:latin typeface="Cascadia Code" pitchFamily="49" charset="0"/>
              <a:ea typeface="Cascadia Code" pitchFamily="49" charset="0"/>
              <a:cs typeface="Cascadia Code" pitchFamily="49" charset="0"/>
            </a:rPr>
            <a:t>Process the input image </a:t>
          </a:r>
          <a:endParaRPr lang="en-IN" sz="1000" kern="1200" dirty="0">
            <a:latin typeface="Cascadia Code" pitchFamily="49" charset="0"/>
            <a:ea typeface="Cascadia Code" pitchFamily="49" charset="0"/>
            <a:cs typeface="Cascadia Code" pitchFamily="49" charset="0"/>
          </a:endParaRPr>
        </a:p>
      </dsp:txBody>
      <dsp:txXfrm>
        <a:off x="34065" y="1143030"/>
        <a:ext cx="1615958" cy="1019545"/>
      </dsp:txXfrm>
    </dsp:sp>
    <dsp:sp modelId="{2AB11588-AE19-4D0A-9042-80104B5608CE}">
      <dsp:nvSpPr>
        <dsp:cNvPr id="0" name=""/>
        <dsp:cNvSpPr/>
      </dsp:nvSpPr>
      <dsp:spPr>
        <a:xfrm>
          <a:off x="877877" y="1407799"/>
          <a:ext cx="1833318" cy="1833318"/>
        </a:xfrm>
        <a:prstGeom prst="leftCircularArrow">
          <a:avLst>
            <a:gd name="adj1" fmla="val 3345"/>
            <a:gd name="adj2" fmla="val 413575"/>
            <a:gd name="adj3" fmla="val 2114060"/>
            <a:gd name="adj4" fmla="val 8949464"/>
            <a:gd name="adj5" fmla="val 390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2862612-63E1-4717-B8CA-B0D4BCD08B2F}">
      <dsp:nvSpPr>
        <dsp:cNvPr id="0" name=""/>
        <dsp:cNvSpPr/>
      </dsp:nvSpPr>
      <dsp:spPr>
        <a:xfrm>
          <a:off x="364567" y="2203617"/>
          <a:ext cx="1399980" cy="5567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STEP 1</a:t>
          </a:r>
          <a:endParaRPr lang="en-IN" sz="2400" kern="1200" dirty="0"/>
        </a:p>
      </dsp:txBody>
      <dsp:txXfrm>
        <a:off x="380873" y="2219923"/>
        <a:ext cx="1367368" cy="524113"/>
      </dsp:txXfrm>
    </dsp:sp>
    <dsp:sp modelId="{C5BCB4EE-FBD3-490D-81B1-D949683448C6}">
      <dsp:nvSpPr>
        <dsp:cNvPr id="0" name=""/>
        <dsp:cNvSpPr/>
      </dsp:nvSpPr>
      <dsp:spPr>
        <a:xfrm>
          <a:off x="2096595" y="1150686"/>
          <a:ext cx="1574977" cy="1299027"/>
        </a:xfrm>
        <a:prstGeom prst="roundRect">
          <a:avLst>
            <a:gd name="adj" fmla="val 10000"/>
          </a:avLst>
        </a:prstGeom>
        <a:no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171450" lvl="1" indent="-171450" algn="l" defTabSz="711200">
            <a:lnSpc>
              <a:spcPct val="90000"/>
            </a:lnSpc>
            <a:spcBef>
              <a:spcPct val="0"/>
            </a:spcBef>
            <a:spcAft>
              <a:spcPct val="15000"/>
            </a:spcAft>
            <a:buChar char="•"/>
          </a:pPr>
          <a:r>
            <a:rPr lang="en-US" sz="1000" kern="1200" dirty="0">
              <a:latin typeface="Cascadia Code" pitchFamily="49" charset="0"/>
              <a:ea typeface="Cascadia Code" pitchFamily="49" charset="0"/>
              <a:cs typeface="Cascadia Code" pitchFamily="49" charset="0"/>
            </a:rPr>
            <a:t>Obtain  the  image Histogram</a:t>
          </a:r>
          <a:endParaRPr lang="en-IN" sz="1000" kern="1200" dirty="0">
            <a:latin typeface="Cascadia Code" pitchFamily="49" charset="0"/>
            <a:ea typeface="Cascadia Code" pitchFamily="49" charset="0"/>
            <a:cs typeface="Cascadia Code" pitchFamily="49" charset="0"/>
          </a:endParaRPr>
        </a:p>
      </dsp:txBody>
      <dsp:txXfrm>
        <a:off x="2126489" y="1458943"/>
        <a:ext cx="1515189" cy="960876"/>
      </dsp:txXfrm>
    </dsp:sp>
    <dsp:sp modelId="{3A48D99B-695E-455A-8C9D-C6FF515AD953}">
      <dsp:nvSpPr>
        <dsp:cNvPr id="0" name=""/>
        <dsp:cNvSpPr/>
      </dsp:nvSpPr>
      <dsp:spPr>
        <a:xfrm>
          <a:off x="2816714" y="150428"/>
          <a:ext cx="2060226" cy="2060226"/>
        </a:xfrm>
        <a:prstGeom prst="circularArrow">
          <a:avLst>
            <a:gd name="adj1" fmla="val 2977"/>
            <a:gd name="adj2" fmla="val 364835"/>
            <a:gd name="adj3" fmla="val 20115974"/>
            <a:gd name="adj4" fmla="val 13231831"/>
            <a:gd name="adj5" fmla="val 347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1EB1112-F8D6-4CCA-86BC-D79EB70E723B}">
      <dsp:nvSpPr>
        <dsp:cNvPr id="0" name=""/>
        <dsp:cNvSpPr/>
      </dsp:nvSpPr>
      <dsp:spPr>
        <a:xfrm>
          <a:off x="2414391" y="554299"/>
          <a:ext cx="1399980" cy="5567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STEP 2</a:t>
          </a:r>
          <a:endParaRPr lang="en-IN" sz="2400" kern="1200" dirty="0"/>
        </a:p>
      </dsp:txBody>
      <dsp:txXfrm>
        <a:off x="2430697" y="570605"/>
        <a:ext cx="1367368" cy="524113"/>
      </dsp:txXfrm>
    </dsp:sp>
    <dsp:sp modelId="{547C4F3B-EA85-4B87-AFE0-179757866CE9}">
      <dsp:nvSpPr>
        <dsp:cNvPr id="0" name=""/>
        <dsp:cNvSpPr/>
      </dsp:nvSpPr>
      <dsp:spPr>
        <a:xfrm>
          <a:off x="4138635" y="1150686"/>
          <a:ext cx="1574977" cy="1299027"/>
        </a:xfrm>
        <a:prstGeom prst="roundRect">
          <a:avLst>
            <a:gd name="adj" fmla="val 10000"/>
          </a:avLst>
        </a:prstGeom>
        <a:no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00050">
            <a:lnSpc>
              <a:spcPct val="90000"/>
            </a:lnSpc>
            <a:spcBef>
              <a:spcPct val="0"/>
            </a:spcBef>
            <a:spcAft>
              <a:spcPct val="15000"/>
            </a:spcAft>
            <a:buChar char="•"/>
          </a:pPr>
          <a:endParaRPr lang="en-IN" sz="1000" kern="1200" dirty="0">
            <a:latin typeface="Cascadia Code" pitchFamily="49" charset="0"/>
            <a:ea typeface="Cascadia Code" pitchFamily="49" charset="0"/>
            <a:cs typeface="Cascadia Code" pitchFamily="49" charset="0"/>
          </a:endParaRPr>
        </a:p>
        <a:p>
          <a:pPr marL="114300" lvl="1" indent="-114300" algn="l" defTabSz="622300">
            <a:lnSpc>
              <a:spcPct val="90000"/>
            </a:lnSpc>
            <a:spcBef>
              <a:spcPct val="0"/>
            </a:spcBef>
            <a:spcAft>
              <a:spcPct val="15000"/>
            </a:spcAft>
            <a:buChar char="•"/>
          </a:pPr>
          <a:endParaRPr lang="en-IN" sz="1000" kern="1200" dirty="0">
            <a:latin typeface="Cascadia Code" pitchFamily="49" charset="0"/>
            <a:ea typeface="Cascadia Code" pitchFamily="49" charset="0"/>
            <a:cs typeface="Cascadia Code" pitchFamily="49" charset="0"/>
          </a:endParaRPr>
        </a:p>
        <a:p>
          <a:pPr marL="114300" lvl="1" indent="-114300" algn="l" defTabSz="622300">
            <a:lnSpc>
              <a:spcPct val="90000"/>
            </a:lnSpc>
            <a:spcBef>
              <a:spcPct val="0"/>
            </a:spcBef>
            <a:spcAft>
              <a:spcPct val="15000"/>
            </a:spcAft>
            <a:buChar char="•"/>
          </a:pPr>
          <a:r>
            <a:rPr lang="en-US" sz="1000" kern="1200" dirty="0">
              <a:latin typeface="Cascadia Code" pitchFamily="49" charset="0"/>
              <a:ea typeface="Cascadia Code" pitchFamily="49" charset="0"/>
              <a:cs typeface="Cascadia Code" pitchFamily="49" charset="0"/>
            </a:rPr>
            <a:t>Compute the threshold value</a:t>
          </a:r>
          <a:endParaRPr lang="en-IN" sz="1000" kern="1200" dirty="0">
            <a:latin typeface="Cascadia Code" pitchFamily="49" charset="0"/>
            <a:ea typeface="Cascadia Code" pitchFamily="49" charset="0"/>
            <a:cs typeface="Cascadia Code" pitchFamily="49" charset="0"/>
          </a:endParaRPr>
        </a:p>
      </dsp:txBody>
      <dsp:txXfrm>
        <a:off x="4168529" y="1180580"/>
        <a:ext cx="1515189" cy="960876"/>
      </dsp:txXfrm>
    </dsp:sp>
    <dsp:sp modelId="{8C947647-02DE-4B2E-916D-66A604C7E211}">
      <dsp:nvSpPr>
        <dsp:cNvPr id="0" name=""/>
        <dsp:cNvSpPr/>
      </dsp:nvSpPr>
      <dsp:spPr>
        <a:xfrm>
          <a:off x="4875573" y="1324759"/>
          <a:ext cx="1931440" cy="1931440"/>
        </a:xfrm>
        <a:prstGeom prst="leftCircularArrow">
          <a:avLst>
            <a:gd name="adj1" fmla="val 3176"/>
            <a:gd name="adj2" fmla="val 390987"/>
            <a:gd name="adj3" fmla="val 2138069"/>
            <a:gd name="adj4" fmla="val 8996061"/>
            <a:gd name="adj5" fmla="val 370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CC66316-BAC4-48A8-BCDF-5F987D6073E7}">
      <dsp:nvSpPr>
        <dsp:cNvPr id="0" name=""/>
        <dsp:cNvSpPr/>
      </dsp:nvSpPr>
      <dsp:spPr>
        <a:xfrm>
          <a:off x="4363024" y="2184283"/>
          <a:ext cx="1399980" cy="5567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STEP 3</a:t>
          </a:r>
          <a:endParaRPr lang="en-IN" sz="2400" kern="1200" dirty="0"/>
        </a:p>
      </dsp:txBody>
      <dsp:txXfrm>
        <a:off x="4379330" y="2200589"/>
        <a:ext cx="1367368" cy="524113"/>
      </dsp:txXfrm>
    </dsp:sp>
    <dsp:sp modelId="{CC091B15-2447-4088-AE68-964447684C20}">
      <dsp:nvSpPr>
        <dsp:cNvPr id="0" name=""/>
        <dsp:cNvSpPr/>
      </dsp:nvSpPr>
      <dsp:spPr>
        <a:xfrm>
          <a:off x="6180674" y="1150686"/>
          <a:ext cx="1574977" cy="1299027"/>
        </a:xfrm>
        <a:prstGeom prst="roundRect">
          <a:avLst>
            <a:gd name="adj" fmla="val 10000"/>
          </a:avLst>
        </a:prstGeom>
        <a:no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355600">
            <a:lnSpc>
              <a:spcPct val="90000"/>
            </a:lnSpc>
            <a:spcBef>
              <a:spcPct val="0"/>
            </a:spcBef>
            <a:spcAft>
              <a:spcPct val="15000"/>
            </a:spcAft>
            <a:buChar char="•"/>
          </a:pPr>
          <a:r>
            <a:rPr lang="en-US" sz="1000" kern="1200" dirty="0">
              <a:latin typeface="Cascadia Code" pitchFamily="49" charset="0"/>
              <a:ea typeface="Cascadia Code" pitchFamily="49" charset="0"/>
              <a:cs typeface="Cascadia Code" pitchFamily="49" charset="0"/>
            </a:rPr>
            <a:t>Replace Image pixels into white in those regions ,where saturation is greater then the threshold value and black in opposite cases.</a:t>
          </a:r>
          <a:endParaRPr lang="en-IN" sz="1000" kern="1200" dirty="0">
            <a:latin typeface="Cascadia Code" pitchFamily="49" charset="0"/>
            <a:ea typeface="Cascadia Code" pitchFamily="49" charset="0"/>
            <a:cs typeface="Cascadia Code" pitchFamily="49" charset="0"/>
          </a:endParaRPr>
        </a:p>
      </dsp:txBody>
      <dsp:txXfrm>
        <a:off x="6210568" y="1458943"/>
        <a:ext cx="1515189" cy="960876"/>
      </dsp:txXfrm>
    </dsp:sp>
    <dsp:sp modelId="{57DAEFCD-D19B-4A81-A44D-809ED12B6915}">
      <dsp:nvSpPr>
        <dsp:cNvPr id="0" name=""/>
        <dsp:cNvSpPr/>
      </dsp:nvSpPr>
      <dsp:spPr>
        <a:xfrm>
          <a:off x="6533015" y="796541"/>
          <a:ext cx="1399980" cy="5567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STEP 4</a:t>
          </a:r>
          <a:endParaRPr lang="en-IN" sz="2400" kern="1200" dirty="0"/>
        </a:p>
      </dsp:txBody>
      <dsp:txXfrm>
        <a:off x="6549321" y="812847"/>
        <a:ext cx="1367368" cy="52411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93001-C76E-4CB6-9E0B-DEE89CE021FD}">
      <dsp:nvSpPr>
        <dsp:cNvPr id="0" name=""/>
        <dsp:cNvSpPr/>
      </dsp:nvSpPr>
      <dsp:spPr>
        <a:xfrm>
          <a:off x="1063516" y="1747859"/>
          <a:ext cx="840932" cy="221640"/>
        </a:xfrm>
        <a:custGeom>
          <a:avLst/>
          <a:gdLst/>
          <a:ahLst/>
          <a:cxnLst/>
          <a:rect l="0" t="0" r="0" b="0"/>
          <a:pathLst>
            <a:path>
              <a:moveTo>
                <a:pt x="0" y="221640"/>
              </a:moveTo>
              <a:lnTo>
                <a:pt x="420466" y="221640"/>
              </a:lnTo>
              <a:lnTo>
                <a:pt x="420466" y="0"/>
              </a:lnTo>
              <a:lnTo>
                <a:pt x="840932"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462241" y="1836938"/>
        <a:ext cx="43482" cy="43482"/>
      </dsp:txXfrm>
    </dsp:sp>
    <dsp:sp modelId="{1572D8A0-98C4-4217-B653-D307FE6C2442}">
      <dsp:nvSpPr>
        <dsp:cNvPr id="0" name=""/>
        <dsp:cNvSpPr/>
      </dsp:nvSpPr>
      <dsp:spPr>
        <a:xfrm>
          <a:off x="1063516" y="1129490"/>
          <a:ext cx="857218" cy="840008"/>
        </a:xfrm>
        <a:custGeom>
          <a:avLst/>
          <a:gdLst/>
          <a:ahLst/>
          <a:cxnLst/>
          <a:rect l="0" t="0" r="0" b="0"/>
          <a:pathLst>
            <a:path>
              <a:moveTo>
                <a:pt x="0" y="840008"/>
              </a:moveTo>
              <a:lnTo>
                <a:pt x="428609" y="840008"/>
              </a:lnTo>
              <a:lnTo>
                <a:pt x="428609" y="0"/>
              </a:lnTo>
              <a:lnTo>
                <a:pt x="85721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462120" y="1519490"/>
        <a:ext cx="60009" cy="60009"/>
      </dsp:txXfrm>
    </dsp:sp>
    <dsp:sp modelId="{260F9965-0EFD-4FFE-A76B-A6E8430F49BA}">
      <dsp:nvSpPr>
        <dsp:cNvPr id="0" name=""/>
        <dsp:cNvSpPr/>
      </dsp:nvSpPr>
      <dsp:spPr>
        <a:xfrm>
          <a:off x="1063516" y="553775"/>
          <a:ext cx="832496" cy="1415723"/>
        </a:xfrm>
        <a:custGeom>
          <a:avLst/>
          <a:gdLst/>
          <a:ahLst/>
          <a:cxnLst/>
          <a:rect l="0" t="0" r="0" b="0"/>
          <a:pathLst>
            <a:path>
              <a:moveTo>
                <a:pt x="0" y="1415723"/>
              </a:moveTo>
              <a:lnTo>
                <a:pt x="416248" y="1415723"/>
              </a:lnTo>
              <a:lnTo>
                <a:pt x="416248" y="0"/>
              </a:lnTo>
              <a:lnTo>
                <a:pt x="832496"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1438705" y="1220579"/>
        <a:ext cx="82117" cy="82117"/>
      </dsp:txXfrm>
    </dsp:sp>
    <dsp:sp modelId="{DE38C19B-B137-46D2-B56C-A36824370FF8}">
      <dsp:nvSpPr>
        <dsp:cNvPr id="0" name=""/>
        <dsp:cNvSpPr/>
      </dsp:nvSpPr>
      <dsp:spPr>
        <a:xfrm rot="16200000">
          <a:off x="-1429819" y="1437988"/>
          <a:ext cx="3923650" cy="1063021"/>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sz="4000" kern="1200" dirty="0">
              <a:solidFill>
                <a:schemeClr val="tx1"/>
              </a:solidFill>
              <a:latin typeface="Amatic SC" charset="-79"/>
              <a:cs typeface="Amatic SC" charset="-79"/>
            </a:rPr>
            <a:t>SIMPLE THRESOLDING</a:t>
          </a:r>
          <a:endParaRPr lang="en-IN" sz="4000" kern="1200" dirty="0">
            <a:solidFill>
              <a:schemeClr val="tx1"/>
            </a:solidFill>
            <a:latin typeface="Amatic SC" charset="-79"/>
            <a:cs typeface="Amatic SC" charset="-79"/>
          </a:endParaRPr>
        </a:p>
      </dsp:txBody>
      <dsp:txXfrm>
        <a:off x="-1429819" y="1437988"/>
        <a:ext cx="3923650" cy="1063021"/>
      </dsp:txXfrm>
    </dsp:sp>
    <dsp:sp modelId="{7AA57AF6-3A2F-4F32-808D-A90BA27CF59F}">
      <dsp:nvSpPr>
        <dsp:cNvPr id="0" name=""/>
        <dsp:cNvSpPr/>
      </dsp:nvSpPr>
      <dsp:spPr>
        <a:xfrm>
          <a:off x="1896013" y="308680"/>
          <a:ext cx="2113402" cy="49019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BINARY THRESOLD</a:t>
          </a:r>
          <a:endParaRPr lang="en-IN" sz="1400" kern="1200" dirty="0"/>
        </a:p>
      </dsp:txBody>
      <dsp:txXfrm>
        <a:off x="1896013" y="308680"/>
        <a:ext cx="2113402" cy="490191"/>
      </dsp:txXfrm>
    </dsp:sp>
    <dsp:sp modelId="{9BDB2ACD-7BAA-44D2-A591-67300AED70DF}">
      <dsp:nvSpPr>
        <dsp:cNvPr id="0" name=""/>
        <dsp:cNvSpPr/>
      </dsp:nvSpPr>
      <dsp:spPr>
        <a:xfrm>
          <a:off x="1920734" y="925538"/>
          <a:ext cx="2063984" cy="4079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INVERTED BINARY THRESOLD</a:t>
          </a:r>
          <a:endParaRPr lang="en-IN" sz="1400" kern="1200" dirty="0"/>
        </a:p>
      </dsp:txBody>
      <dsp:txXfrm>
        <a:off x="1920734" y="925538"/>
        <a:ext cx="2063984" cy="407904"/>
      </dsp:txXfrm>
    </dsp:sp>
    <dsp:sp modelId="{6FF9FAA7-7A23-4C87-AD1D-9D5150910EB1}">
      <dsp:nvSpPr>
        <dsp:cNvPr id="0" name=""/>
        <dsp:cNvSpPr/>
      </dsp:nvSpPr>
      <dsp:spPr>
        <a:xfrm>
          <a:off x="1904449" y="1500694"/>
          <a:ext cx="2145973" cy="49432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TRUNCATE THRESOLDING</a:t>
          </a:r>
          <a:endParaRPr lang="en-IN" sz="1400" kern="1200" dirty="0"/>
        </a:p>
      </dsp:txBody>
      <dsp:txXfrm>
        <a:off x="1904449" y="1500694"/>
        <a:ext cx="2145973" cy="49432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A58D74-EFF8-4C3F-8960-9F92F67666A9}">
      <dsp:nvSpPr>
        <dsp:cNvPr id="0" name=""/>
        <dsp:cNvSpPr/>
      </dsp:nvSpPr>
      <dsp:spPr>
        <a:xfrm>
          <a:off x="195509" y="0"/>
          <a:ext cx="1386468" cy="1137927"/>
        </a:xfrm>
        <a:prstGeom prst="roundRect">
          <a:avLst>
            <a:gd name="adj" fmla="val 10000"/>
          </a:avLst>
        </a:prstGeom>
        <a:no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endParaRPr lang="en-IN" sz="1000" kern="1200" dirty="0"/>
        </a:p>
        <a:p>
          <a:pPr marL="57150" lvl="1" indent="-57150" algn="l" defTabSz="444500">
            <a:lnSpc>
              <a:spcPct val="90000"/>
            </a:lnSpc>
            <a:spcBef>
              <a:spcPct val="0"/>
            </a:spcBef>
            <a:spcAft>
              <a:spcPct val="15000"/>
            </a:spcAft>
            <a:buChar char="•"/>
          </a:pPr>
          <a:endParaRPr lang="en-IN" sz="1000" kern="1200" dirty="0"/>
        </a:p>
        <a:p>
          <a:pPr marL="57150" lvl="1" indent="-57150" algn="l" defTabSz="444500">
            <a:lnSpc>
              <a:spcPct val="90000"/>
            </a:lnSpc>
            <a:spcBef>
              <a:spcPct val="0"/>
            </a:spcBef>
            <a:spcAft>
              <a:spcPct val="15000"/>
            </a:spcAft>
            <a:buChar char="•"/>
          </a:pPr>
          <a:r>
            <a:rPr lang="en-US" sz="1000" b="0" kern="1200" dirty="0">
              <a:latin typeface="Bahnschrift SemiLight Condensed" pitchFamily="34" charset="0"/>
            </a:rPr>
            <a:t>Process the input image and Obtain  the  image Histogram </a:t>
          </a:r>
          <a:endParaRPr lang="en-IN" sz="1000" b="0" kern="1200" dirty="0">
            <a:latin typeface="Bahnschrift SemiLight Condensed" pitchFamily="34" charset="0"/>
          </a:endParaRPr>
        </a:p>
      </dsp:txBody>
      <dsp:txXfrm>
        <a:off x="221696" y="26187"/>
        <a:ext cx="1334094" cy="841711"/>
      </dsp:txXfrm>
    </dsp:sp>
    <dsp:sp modelId="{2AB11588-AE19-4D0A-9042-80104B5608CE}">
      <dsp:nvSpPr>
        <dsp:cNvPr id="0" name=""/>
        <dsp:cNvSpPr/>
      </dsp:nvSpPr>
      <dsp:spPr>
        <a:xfrm>
          <a:off x="879423" y="1009665"/>
          <a:ext cx="1369181" cy="1369181"/>
        </a:xfrm>
        <a:prstGeom prst="leftCircularArrow">
          <a:avLst>
            <a:gd name="adj1" fmla="val 3624"/>
            <a:gd name="adj2" fmla="val 451004"/>
            <a:gd name="adj3" fmla="val 1721878"/>
            <a:gd name="adj4" fmla="val 8519853"/>
            <a:gd name="adj5" fmla="val 422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2862612-63E1-4717-B8CA-B0D4BCD08B2F}">
      <dsp:nvSpPr>
        <dsp:cNvPr id="0" name=""/>
        <dsp:cNvSpPr/>
      </dsp:nvSpPr>
      <dsp:spPr>
        <a:xfrm>
          <a:off x="489031" y="942610"/>
          <a:ext cx="1155787" cy="114004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STEP 1</a:t>
          </a:r>
          <a:endParaRPr lang="en-IN" sz="2400" kern="1200" dirty="0"/>
        </a:p>
      </dsp:txBody>
      <dsp:txXfrm>
        <a:off x="522422" y="976001"/>
        <a:ext cx="1089005" cy="1073265"/>
      </dsp:txXfrm>
    </dsp:sp>
    <dsp:sp modelId="{C5BCB4EE-FBD3-490D-81B1-D949683448C6}">
      <dsp:nvSpPr>
        <dsp:cNvPr id="0" name=""/>
        <dsp:cNvSpPr/>
      </dsp:nvSpPr>
      <dsp:spPr>
        <a:xfrm>
          <a:off x="1783823" y="619936"/>
          <a:ext cx="1300261" cy="1072443"/>
        </a:xfrm>
        <a:prstGeom prst="roundRect">
          <a:avLst>
            <a:gd name="adj" fmla="val 10000"/>
          </a:avLst>
        </a:prstGeom>
        <a:no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a:latin typeface="Bahnschrift Condensed" pitchFamily="34" charset="0"/>
            </a:rPr>
            <a:t>Choose a threshold value from starting index of the histogram</a:t>
          </a:r>
          <a:endParaRPr lang="en-IN" sz="1000" kern="1200" dirty="0">
            <a:latin typeface="Bahnschrift Condensed" pitchFamily="34" charset="0"/>
          </a:endParaRPr>
        </a:p>
      </dsp:txBody>
      <dsp:txXfrm>
        <a:off x="1808503" y="874425"/>
        <a:ext cx="1250901" cy="793274"/>
      </dsp:txXfrm>
    </dsp:sp>
    <dsp:sp modelId="{3A48D99B-695E-455A-8C9D-C6FF515AD953}">
      <dsp:nvSpPr>
        <dsp:cNvPr id="0" name=""/>
        <dsp:cNvSpPr/>
      </dsp:nvSpPr>
      <dsp:spPr>
        <a:xfrm>
          <a:off x="2323972" y="-271084"/>
          <a:ext cx="1595888" cy="1595888"/>
        </a:xfrm>
        <a:prstGeom prst="circularArrow">
          <a:avLst>
            <a:gd name="adj1" fmla="val 3109"/>
            <a:gd name="adj2" fmla="val 382230"/>
            <a:gd name="adj3" fmla="val 20125379"/>
            <a:gd name="adj4" fmla="val 13258630"/>
            <a:gd name="adj5" fmla="val 36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1EB1112-F8D6-4CCA-86BC-D79EB70E723B}">
      <dsp:nvSpPr>
        <dsp:cNvPr id="0" name=""/>
        <dsp:cNvSpPr/>
      </dsp:nvSpPr>
      <dsp:spPr>
        <a:xfrm>
          <a:off x="1982181" y="38852"/>
          <a:ext cx="1155787" cy="77266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STEP 2</a:t>
          </a:r>
          <a:endParaRPr lang="en-IN" sz="2400" kern="1200" dirty="0"/>
        </a:p>
      </dsp:txBody>
      <dsp:txXfrm>
        <a:off x="2004812" y="61483"/>
        <a:ext cx="1110525" cy="727403"/>
      </dsp:txXfrm>
    </dsp:sp>
    <dsp:sp modelId="{E45EEB40-2A45-4A64-A3D7-C86A20F61BA1}">
      <dsp:nvSpPr>
        <dsp:cNvPr id="0" name=""/>
        <dsp:cNvSpPr/>
      </dsp:nvSpPr>
      <dsp:spPr>
        <a:xfrm>
          <a:off x="3315967" y="524152"/>
          <a:ext cx="1300261" cy="1072443"/>
        </a:xfrm>
        <a:prstGeom prst="roundRect">
          <a:avLst>
            <a:gd name="adj" fmla="val 10000"/>
          </a:avLst>
        </a:prstGeom>
        <a:no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endParaRPr lang="en-IN" sz="1000" kern="1200" dirty="0"/>
        </a:p>
        <a:p>
          <a:pPr marL="57150" lvl="1" indent="-57150" algn="l" defTabSz="444500">
            <a:lnSpc>
              <a:spcPct val="90000"/>
            </a:lnSpc>
            <a:spcBef>
              <a:spcPct val="0"/>
            </a:spcBef>
            <a:spcAft>
              <a:spcPct val="15000"/>
            </a:spcAft>
            <a:buChar char="•"/>
          </a:pPr>
          <a:r>
            <a:rPr lang="en-US" sz="1000" kern="1200" dirty="0">
              <a:latin typeface="Bahnschrift Condensed" pitchFamily="34" charset="0"/>
            </a:rPr>
            <a:t>Divide the histogram into two part one for foreground and another for background </a:t>
          </a:r>
          <a:endParaRPr lang="en-IN" sz="1000" kern="1200" dirty="0">
            <a:latin typeface="Bahnschrift Condensed" pitchFamily="34" charset="0"/>
          </a:endParaRPr>
        </a:p>
      </dsp:txBody>
      <dsp:txXfrm>
        <a:off x="3340647" y="548832"/>
        <a:ext cx="1250901" cy="793274"/>
      </dsp:txXfrm>
    </dsp:sp>
    <dsp:sp modelId="{6155FFD1-93BC-4514-AE68-AD29369C8F40}">
      <dsp:nvSpPr>
        <dsp:cNvPr id="0" name=""/>
        <dsp:cNvSpPr/>
      </dsp:nvSpPr>
      <dsp:spPr>
        <a:xfrm>
          <a:off x="4323925" y="1188493"/>
          <a:ext cx="1220756" cy="1220756"/>
        </a:xfrm>
        <a:prstGeom prst="leftCircularArrow">
          <a:avLst>
            <a:gd name="adj1" fmla="val 4065"/>
            <a:gd name="adj2" fmla="val 511239"/>
            <a:gd name="adj3" fmla="val 1833365"/>
            <a:gd name="adj4" fmla="val 8571104"/>
            <a:gd name="adj5" fmla="val 47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EFCC43-E30A-4830-826F-A6D586F26B43}">
      <dsp:nvSpPr>
        <dsp:cNvPr id="0" name=""/>
        <dsp:cNvSpPr/>
      </dsp:nvSpPr>
      <dsp:spPr>
        <a:xfrm>
          <a:off x="3912739" y="1270912"/>
          <a:ext cx="1155787" cy="86409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STEP 3</a:t>
          </a:r>
          <a:endParaRPr lang="en-IN" sz="2400" kern="1200" dirty="0"/>
        </a:p>
      </dsp:txBody>
      <dsp:txXfrm>
        <a:off x="3938047" y="1296220"/>
        <a:ext cx="1105171" cy="813476"/>
      </dsp:txXfrm>
    </dsp:sp>
    <dsp:sp modelId="{CC091B15-2447-4088-AE68-964447684C20}">
      <dsp:nvSpPr>
        <dsp:cNvPr id="0" name=""/>
        <dsp:cNvSpPr/>
      </dsp:nvSpPr>
      <dsp:spPr>
        <a:xfrm>
          <a:off x="5081858" y="705452"/>
          <a:ext cx="1300261" cy="1072443"/>
        </a:xfrm>
        <a:prstGeom prst="roundRect">
          <a:avLst>
            <a:gd name="adj" fmla="val 10000"/>
          </a:avLst>
        </a:prstGeom>
        <a:no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a:latin typeface="Bahnschrift Condensed" pitchFamily="34" charset="0"/>
            </a:rPr>
            <a:t>For each foreground and background find out weight  ,mean and variance for each gray level.</a:t>
          </a:r>
          <a:endParaRPr lang="en-IN" sz="1000" kern="1200" dirty="0">
            <a:latin typeface="Bahnschrift Condensed" pitchFamily="34" charset="0"/>
          </a:endParaRPr>
        </a:p>
      </dsp:txBody>
      <dsp:txXfrm>
        <a:off x="5106538" y="959941"/>
        <a:ext cx="1250901" cy="793274"/>
      </dsp:txXfrm>
    </dsp:sp>
    <dsp:sp modelId="{57DAEFCD-D19B-4A81-A44D-809ED12B6915}">
      <dsp:nvSpPr>
        <dsp:cNvPr id="0" name=""/>
        <dsp:cNvSpPr/>
      </dsp:nvSpPr>
      <dsp:spPr>
        <a:xfrm>
          <a:off x="5193143" y="118319"/>
          <a:ext cx="1155787" cy="8160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STEP 4</a:t>
          </a:r>
          <a:endParaRPr lang="en-IN" sz="2400" kern="1200" dirty="0"/>
        </a:p>
      </dsp:txBody>
      <dsp:txXfrm>
        <a:off x="5217045" y="142221"/>
        <a:ext cx="1107983" cy="76827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0000"/>
        </a:soli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1" name="Google Shape;11;p2"/>
          <p:cNvPicPr preferRelativeResize="0"/>
          <p:nvPr/>
        </p:nvPicPr>
        <p:blipFill>
          <a:blip r:embed="rId3">
            <a:alphaModFix/>
          </a:blip>
          <a:stretch>
            <a:fillRect/>
          </a:stretch>
        </p:blipFill>
        <p:spPr>
          <a:xfrm>
            <a:off x="2350825" y="972913"/>
            <a:ext cx="5051951" cy="3197675"/>
          </a:xfrm>
          <a:prstGeom prst="rect">
            <a:avLst/>
          </a:prstGeom>
          <a:noFill/>
          <a:ln>
            <a:noFill/>
          </a:ln>
        </p:spPr>
      </p:pic>
      <p:sp>
        <p:nvSpPr>
          <p:cNvPr id="12" name="Google Shape;12;p2"/>
          <p:cNvSpPr txBox="1">
            <a:spLocks noGrp="1"/>
          </p:cNvSpPr>
          <p:nvPr>
            <p:ph type="ctrTitle"/>
          </p:nvPr>
        </p:nvSpPr>
        <p:spPr>
          <a:xfrm>
            <a:off x="2765775" y="1645750"/>
            <a:ext cx="4227000" cy="1431900"/>
          </a:xfrm>
          <a:prstGeom prst="rect">
            <a:avLst/>
          </a:prstGeom>
        </p:spPr>
        <p:txBody>
          <a:bodyPr spcFirstLastPara="1" wrap="square" lIns="0" tIns="0" rIns="0" bIns="0" anchor="t"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519100" y="1142662"/>
            <a:ext cx="6939000" cy="11598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 name="Google Shape;15;p3"/>
          <p:cNvSpPr txBox="1">
            <a:spLocks noGrp="1"/>
          </p:cNvSpPr>
          <p:nvPr>
            <p:ph type="subTitle" idx="1"/>
          </p:nvPr>
        </p:nvSpPr>
        <p:spPr>
          <a:xfrm>
            <a:off x="1519100" y="2279990"/>
            <a:ext cx="6939000" cy="784800"/>
          </a:xfrm>
          <a:prstGeom prst="rect">
            <a:avLst/>
          </a:prstGeom>
        </p:spPr>
        <p:txBody>
          <a:bodyPr spcFirstLastPara="1" wrap="square" lIns="0" tIns="0" rIns="0" bIns="0" anchor="t" anchorCtr="0">
            <a:noAutofit/>
          </a:bodyPr>
          <a:lstStyle>
            <a:lvl1pPr lvl="0" rtl="0">
              <a:spcBef>
                <a:spcPts val="0"/>
              </a:spcBef>
              <a:spcAft>
                <a:spcPts val="0"/>
              </a:spcAft>
              <a:buSzPts val="22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6"/>
        <p:cNvGrpSpPr/>
        <p:nvPr/>
      </p:nvGrpSpPr>
      <p:grpSpPr>
        <a:xfrm>
          <a:off x="0" y="0"/>
          <a:ext cx="0" cy="0"/>
          <a:chOff x="0" y="0"/>
          <a:chExt cx="0" cy="0"/>
        </a:xfrm>
      </p:grpSpPr>
      <p:sp>
        <p:nvSpPr>
          <p:cNvPr id="17" name="Google Shape;17;p4"/>
          <p:cNvSpPr txBox="1">
            <a:spLocks noGrp="1"/>
          </p:cNvSpPr>
          <p:nvPr>
            <p:ph type="body" idx="1"/>
          </p:nvPr>
        </p:nvSpPr>
        <p:spPr>
          <a:xfrm>
            <a:off x="1387000" y="1933200"/>
            <a:ext cx="6241500" cy="819900"/>
          </a:xfrm>
          <a:prstGeom prst="rect">
            <a:avLst/>
          </a:prstGeom>
        </p:spPr>
        <p:txBody>
          <a:bodyPr spcFirstLastPara="1" wrap="square" lIns="0" tIns="0" rIns="0" bIns="0" anchor="ctr" anchorCtr="0">
            <a:noAutofit/>
          </a:bodyPr>
          <a:lstStyle>
            <a:lvl1pPr marL="457200" lvl="0" indent="-501650" rtl="0">
              <a:spcBef>
                <a:spcPts val="0"/>
              </a:spcBef>
              <a:spcAft>
                <a:spcPts val="0"/>
              </a:spcAft>
              <a:buSzPts val="4300"/>
              <a:buChar char="•"/>
              <a:defRPr sz="4300"/>
            </a:lvl1pPr>
            <a:lvl2pPr marL="914400" lvl="1" indent="-501650" rtl="0">
              <a:spcBef>
                <a:spcPts val="0"/>
              </a:spcBef>
              <a:spcAft>
                <a:spcPts val="0"/>
              </a:spcAft>
              <a:buSzPts val="4300"/>
              <a:buChar char="•"/>
              <a:defRPr sz="4300"/>
            </a:lvl2pPr>
            <a:lvl3pPr marL="1371600" lvl="2" indent="-501650" rtl="0">
              <a:spcBef>
                <a:spcPts val="0"/>
              </a:spcBef>
              <a:spcAft>
                <a:spcPts val="0"/>
              </a:spcAft>
              <a:buSzPts val="4300"/>
              <a:buChar char="•"/>
              <a:defRPr sz="4300"/>
            </a:lvl3pPr>
            <a:lvl4pPr marL="1828800" lvl="3" indent="-501650" rtl="0">
              <a:spcBef>
                <a:spcPts val="0"/>
              </a:spcBef>
              <a:spcAft>
                <a:spcPts val="0"/>
              </a:spcAft>
              <a:buSzPts val="4300"/>
              <a:buChar char="•"/>
              <a:defRPr sz="4300"/>
            </a:lvl4pPr>
            <a:lvl5pPr marL="2286000" lvl="4" indent="-501650" rtl="0">
              <a:spcBef>
                <a:spcPts val="0"/>
              </a:spcBef>
              <a:spcAft>
                <a:spcPts val="0"/>
              </a:spcAft>
              <a:buSzPts val="4300"/>
              <a:buChar char="•"/>
              <a:defRPr sz="4300"/>
            </a:lvl5pPr>
            <a:lvl6pPr marL="2743200" lvl="5" indent="-501650" rtl="0">
              <a:spcBef>
                <a:spcPts val="0"/>
              </a:spcBef>
              <a:spcAft>
                <a:spcPts val="0"/>
              </a:spcAft>
              <a:buSzPts val="4300"/>
              <a:buChar char="•"/>
              <a:defRPr sz="4300"/>
            </a:lvl6pPr>
            <a:lvl7pPr marL="3200400" lvl="6" indent="-501650" rtl="0">
              <a:spcBef>
                <a:spcPts val="0"/>
              </a:spcBef>
              <a:spcAft>
                <a:spcPts val="0"/>
              </a:spcAft>
              <a:buSzPts val="4300"/>
              <a:buChar char="•"/>
              <a:defRPr sz="4300"/>
            </a:lvl7pPr>
            <a:lvl8pPr marL="3657600" lvl="7" indent="-501650" rtl="0">
              <a:spcBef>
                <a:spcPts val="0"/>
              </a:spcBef>
              <a:spcAft>
                <a:spcPts val="0"/>
              </a:spcAft>
              <a:buSzPts val="4300"/>
              <a:buChar char="•"/>
              <a:defRPr sz="4300"/>
            </a:lvl8pPr>
            <a:lvl9pPr marL="4114800" lvl="8" indent="-501650">
              <a:spcBef>
                <a:spcPts val="0"/>
              </a:spcBef>
              <a:spcAft>
                <a:spcPts val="0"/>
              </a:spcAft>
              <a:buSzPts val="4300"/>
              <a:buChar char="•"/>
              <a:defRPr sz="4300"/>
            </a:lvl9pPr>
          </a:lstStyle>
          <a:p>
            <a:endParaRPr/>
          </a:p>
        </p:txBody>
      </p:sp>
      <p:sp>
        <p:nvSpPr>
          <p:cNvPr id="18" name="Google Shape;18;p4"/>
          <p:cNvSpPr txBox="1">
            <a:spLocks noGrp="1"/>
          </p:cNvSpPr>
          <p:nvPr>
            <p:ph type="sldNum" idx="12"/>
          </p:nvPr>
        </p:nvSpPr>
        <p:spPr>
          <a:xfrm>
            <a:off x="8404384" y="2540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1411775" y="129768"/>
            <a:ext cx="72738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5"/>
          <p:cNvSpPr txBox="1">
            <a:spLocks noGrp="1"/>
          </p:cNvSpPr>
          <p:nvPr>
            <p:ph type="body" idx="1"/>
          </p:nvPr>
        </p:nvSpPr>
        <p:spPr>
          <a:xfrm>
            <a:off x="1411775" y="1287956"/>
            <a:ext cx="7273800" cy="3271200"/>
          </a:xfrm>
          <a:prstGeom prst="rect">
            <a:avLst/>
          </a:prstGeom>
        </p:spPr>
        <p:txBody>
          <a:bodyPr spcFirstLastPara="1" wrap="square" lIns="0" tIns="0" rIns="0" bIns="0" anchor="t" anchorCtr="0">
            <a:noAutofit/>
          </a:bodyPr>
          <a:lstStyle>
            <a:lvl1pPr marL="457200" lvl="0" indent="-368300">
              <a:spcBef>
                <a:spcPts val="0"/>
              </a:spcBef>
              <a:spcAft>
                <a:spcPts val="0"/>
              </a:spcAft>
              <a:buSzPts val="22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22" name="Google Shape;22;p5"/>
          <p:cNvSpPr txBox="1">
            <a:spLocks noGrp="1"/>
          </p:cNvSpPr>
          <p:nvPr>
            <p:ph type="sldNum" idx="12"/>
          </p:nvPr>
        </p:nvSpPr>
        <p:spPr>
          <a:xfrm>
            <a:off x="8404384" y="2540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1411775" y="129768"/>
            <a:ext cx="72738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6"/>
          <p:cNvSpPr txBox="1">
            <a:spLocks noGrp="1"/>
          </p:cNvSpPr>
          <p:nvPr>
            <p:ph type="body" idx="1"/>
          </p:nvPr>
        </p:nvSpPr>
        <p:spPr>
          <a:xfrm>
            <a:off x="1412975" y="1287950"/>
            <a:ext cx="3530700" cy="3236100"/>
          </a:xfrm>
          <a:prstGeom prst="rect">
            <a:avLst/>
          </a:prstGeom>
        </p:spPr>
        <p:txBody>
          <a:bodyPr spcFirstLastPara="1" wrap="square" lIns="0" tIns="0" rIns="0" bIns="0" anchor="t" anchorCtr="0">
            <a:noAutofit/>
          </a:bodyPr>
          <a:lstStyle>
            <a:lvl1pPr marL="457200" lvl="0" indent="-368300">
              <a:spcBef>
                <a:spcPts val="0"/>
              </a:spcBef>
              <a:spcAft>
                <a:spcPts val="0"/>
              </a:spcAft>
              <a:buSzPts val="22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26" name="Google Shape;26;p6"/>
          <p:cNvSpPr txBox="1">
            <a:spLocks noGrp="1"/>
          </p:cNvSpPr>
          <p:nvPr>
            <p:ph type="body" idx="2"/>
          </p:nvPr>
        </p:nvSpPr>
        <p:spPr>
          <a:xfrm>
            <a:off x="5156126" y="1287950"/>
            <a:ext cx="3530700" cy="3236100"/>
          </a:xfrm>
          <a:prstGeom prst="rect">
            <a:avLst/>
          </a:prstGeom>
        </p:spPr>
        <p:txBody>
          <a:bodyPr spcFirstLastPara="1" wrap="square" lIns="0" tIns="0" rIns="0" bIns="0" anchor="t" anchorCtr="0">
            <a:noAutofit/>
          </a:bodyPr>
          <a:lstStyle>
            <a:lvl1pPr marL="457200" lvl="0" indent="-368300">
              <a:spcBef>
                <a:spcPts val="0"/>
              </a:spcBef>
              <a:spcAft>
                <a:spcPts val="0"/>
              </a:spcAft>
              <a:buSzPts val="22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27" name="Google Shape;27;p6"/>
          <p:cNvSpPr txBox="1">
            <a:spLocks noGrp="1"/>
          </p:cNvSpPr>
          <p:nvPr>
            <p:ph type="sldNum" idx="12"/>
          </p:nvPr>
        </p:nvSpPr>
        <p:spPr>
          <a:xfrm>
            <a:off x="8404384" y="2540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411775" y="129768"/>
            <a:ext cx="7273800" cy="857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0" name="Google Shape;30;p7"/>
          <p:cNvSpPr txBox="1">
            <a:spLocks noGrp="1"/>
          </p:cNvSpPr>
          <p:nvPr>
            <p:ph type="body" idx="1"/>
          </p:nvPr>
        </p:nvSpPr>
        <p:spPr>
          <a:xfrm>
            <a:off x="1411775" y="1287950"/>
            <a:ext cx="2238000" cy="3637800"/>
          </a:xfrm>
          <a:prstGeom prst="rect">
            <a:avLst/>
          </a:prstGeom>
        </p:spPr>
        <p:txBody>
          <a:bodyPr spcFirstLastPara="1" wrap="square" lIns="0" tIns="0" rIns="0" bIns="0" anchor="t" anchorCtr="0">
            <a:noAutofit/>
          </a:bodyPr>
          <a:lstStyle>
            <a:lvl1pPr marL="457200" lvl="0" indent="-368300" rtl="0">
              <a:spcBef>
                <a:spcPts val="0"/>
              </a:spcBef>
              <a:spcAft>
                <a:spcPts val="0"/>
              </a:spcAft>
              <a:buSzPts val="2200"/>
              <a:buChar char="•"/>
              <a:defRPr/>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a:lvl3pPr>
            <a:lvl4pPr marL="1828800" lvl="3" indent="-368300" rtl="0">
              <a:spcBef>
                <a:spcPts val="0"/>
              </a:spcBef>
              <a:spcAft>
                <a:spcPts val="0"/>
              </a:spcAft>
              <a:buSzPts val="2200"/>
              <a:buChar char="•"/>
              <a:defRPr/>
            </a:lvl4pPr>
            <a:lvl5pPr marL="2286000" lvl="4" indent="-368300" rtl="0">
              <a:spcBef>
                <a:spcPts val="0"/>
              </a:spcBef>
              <a:spcAft>
                <a:spcPts val="0"/>
              </a:spcAft>
              <a:buSzPts val="2200"/>
              <a:buChar char="•"/>
              <a:defRPr/>
            </a:lvl5pPr>
            <a:lvl6pPr marL="2743200" lvl="5" indent="-368300" rtl="0">
              <a:spcBef>
                <a:spcPts val="0"/>
              </a:spcBef>
              <a:spcAft>
                <a:spcPts val="0"/>
              </a:spcAft>
              <a:buSzPts val="2200"/>
              <a:buChar char="•"/>
              <a:defRPr/>
            </a:lvl6pPr>
            <a:lvl7pPr marL="3200400" lvl="6" indent="-368300" rtl="0">
              <a:spcBef>
                <a:spcPts val="0"/>
              </a:spcBef>
              <a:spcAft>
                <a:spcPts val="0"/>
              </a:spcAft>
              <a:buSzPts val="2200"/>
              <a:buChar char="•"/>
              <a:defRPr/>
            </a:lvl7pPr>
            <a:lvl8pPr marL="3657600" lvl="7" indent="-368300" rtl="0">
              <a:spcBef>
                <a:spcPts val="0"/>
              </a:spcBef>
              <a:spcAft>
                <a:spcPts val="0"/>
              </a:spcAft>
              <a:buSzPts val="2200"/>
              <a:buChar char="•"/>
              <a:defRPr/>
            </a:lvl8pPr>
            <a:lvl9pPr marL="4114800" lvl="8" indent="-368300" rtl="0">
              <a:spcBef>
                <a:spcPts val="0"/>
              </a:spcBef>
              <a:spcAft>
                <a:spcPts val="0"/>
              </a:spcAft>
              <a:buSzPts val="2200"/>
              <a:buChar char="•"/>
              <a:defRPr/>
            </a:lvl9pPr>
          </a:lstStyle>
          <a:p>
            <a:endParaRPr/>
          </a:p>
        </p:txBody>
      </p:sp>
      <p:sp>
        <p:nvSpPr>
          <p:cNvPr id="31" name="Google Shape;31;p7"/>
          <p:cNvSpPr txBox="1">
            <a:spLocks noGrp="1"/>
          </p:cNvSpPr>
          <p:nvPr>
            <p:ph type="body" idx="2"/>
          </p:nvPr>
        </p:nvSpPr>
        <p:spPr>
          <a:xfrm>
            <a:off x="3929671" y="1287950"/>
            <a:ext cx="2238000" cy="3637800"/>
          </a:xfrm>
          <a:prstGeom prst="rect">
            <a:avLst/>
          </a:prstGeom>
        </p:spPr>
        <p:txBody>
          <a:bodyPr spcFirstLastPara="1" wrap="square" lIns="0" tIns="0" rIns="0" bIns="0" anchor="t" anchorCtr="0">
            <a:noAutofit/>
          </a:bodyPr>
          <a:lstStyle>
            <a:lvl1pPr marL="457200" lvl="0" indent="-368300" rtl="0">
              <a:spcBef>
                <a:spcPts val="0"/>
              </a:spcBef>
              <a:spcAft>
                <a:spcPts val="0"/>
              </a:spcAft>
              <a:buSzPts val="2200"/>
              <a:buChar char="•"/>
              <a:defRPr/>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a:lvl3pPr>
            <a:lvl4pPr marL="1828800" lvl="3" indent="-368300" rtl="0">
              <a:spcBef>
                <a:spcPts val="0"/>
              </a:spcBef>
              <a:spcAft>
                <a:spcPts val="0"/>
              </a:spcAft>
              <a:buSzPts val="2200"/>
              <a:buChar char="•"/>
              <a:defRPr/>
            </a:lvl4pPr>
            <a:lvl5pPr marL="2286000" lvl="4" indent="-368300" rtl="0">
              <a:spcBef>
                <a:spcPts val="0"/>
              </a:spcBef>
              <a:spcAft>
                <a:spcPts val="0"/>
              </a:spcAft>
              <a:buSzPts val="2200"/>
              <a:buChar char="•"/>
              <a:defRPr/>
            </a:lvl5pPr>
            <a:lvl6pPr marL="2743200" lvl="5" indent="-368300" rtl="0">
              <a:spcBef>
                <a:spcPts val="0"/>
              </a:spcBef>
              <a:spcAft>
                <a:spcPts val="0"/>
              </a:spcAft>
              <a:buSzPts val="2200"/>
              <a:buChar char="•"/>
              <a:defRPr/>
            </a:lvl6pPr>
            <a:lvl7pPr marL="3200400" lvl="6" indent="-368300" rtl="0">
              <a:spcBef>
                <a:spcPts val="0"/>
              </a:spcBef>
              <a:spcAft>
                <a:spcPts val="0"/>
              </a:spcAft>
              <a:buSzPts val="2200"/>
              <a:buChar char="•"/>
              <a:defRPr/>
            </a:lvl7pPr>
            <a:lvl8pPr marL="3657600" lvl="7" indent="-368300" rtl="0">
              <a:spcBef>
                <a:spcPts val="0"/>
              </a:spcBef>
              <a:spcAft>
                <a:spcPts val="0"/>
              </a:spcAft>
              <a:buSzPts val="2200"/>
              <a:buChar char="•"/>
              <a:defRPr/>
            </a:lvl8pPr>
            <a:lvl9pPr marL="4114800" lvl="8" indent="-368300" rtl="0">
              <a:spcBef>
                <a:spcPts val="0"/>
              </a:spcBef>
              <a:spcAft>
                <a:spcPts val="0"/>
              </a:spcAft>
              <a:buSzPts val="2200"/>
              <a:buChar char="•"/>
              <a:defRPr/>
            </a:lvl9pPr>
          </a:lstStyle>
          <a:p>
            <a:endParaRPr/>
          </a:p>
        </p:txBody>
      </p:sp>
      <p:sp>
        <p:nvSpPr>
          <p:cNvPr id="32" name="Google Shape;32;p7"/>
          <p:cNvSpPr txBox="1">
            <a:spLocks noGrp="1"/>
          </p:cNvSpPr>
          <p:nvPr>
            <p:ph type="body" idx="3"/>
          </p:nvPr>
        </p:nvSpPr>
        <p:spPr>
          <a:xfrm>
            <a:off x="6447566" y="1287950"/>
            <a:ext cx="2238000" cy="3637800"/>
          </a:xfrm>
          <a:prstGeom prst="rect">
            <a:avLst/>
          </a:prstGeom>
        </p:spPr>
        <p:txBody>
          <a:bodyPr spcFirstLastPara="1" wrap="square" lIns="0" tIns="0" rIns="0" bIns="0" anchor="t" anchorCtr="0">
            <a:noAutofit/>
          </a:bodyPr>
          <a:lstStyle>
            <a:lvl1pPr marL="457200" lvl="0" indent="-368300" rtl="0">
              <a:spcBef>
                <a:spcPts val="0"/>
              </a:spcBef>
              <a:spcAft>
                <a:spcPts val="0"/>
              </a:spcAft>
              <a:buSzPts val="2200"/>
              <a:buChar char="•"/>
              <a:defRPr/>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a:lvl3pPr>
            <a:lvl4pPr marL="1828800" lvl="3" indent="-368300" rtl="0">
              <a:spcBef>
                <a:spcPts val="0"/>
              </a:spcBef>
              <a:spcAft>
                <a:spcPts val="0"/>
              </a:spcAft>
              <a:buSzPts val="2200"/>
              <a:buChar char="•"/>
              <a:defRPr/>
            </a:lvl4pPr>
            <a:lvl5pPr marL="2286000" lvl="4" indent="-368300" rtl="0">
              <a:spcBef>
                <a:spcPts val="0"/>
              </a:spcBef>
              <a:spcAft>
                <a:spcPts val="0"/>
              </a:spcAft>
              <a:buSzPts val="2200"/>
              <a:buChar char="•"/>
              <a:defRPr/>
            </a:lvl5pPr>
            <a:lvl6pPr marL="2743200" lvl="5" indent="-368300" rtl="0">
              <a:spcBef>
                <a:spcPts val="0"/>
              </a:spcBef>
              <a:spcAft>
                <a:spcPts val="0"/>
              </a:spcAft>
              <a:buSzPts val="2200"/>
              <a:buChar char="•"/>
              <a:defRPr/>
            </a:lvl6pPr>
            <a:lvl7pPr marL="3200400" lvl="6" indent="-368300" rtl="0">
              <a:spcBef>
                <a:spcPts val="0"/>
              </a:spcBef>
              <a:spcAft>
                <a:spcPts val="0"/>
              </a:spcAft>
              <a:buSzPts val="2200"/>
              <a:buChar char="•"/>
              <a:defRPr/>
            </a:lvl7pPr>
            <a:lvl8pPr marL="3657600" lvl="7" indent="-368300" rtl="0">
              <a:spcBef>
                <a:spcPts val="0"/>
              </a:spcBef>
              <a:spcAft>
                <a:spcPts val="0"/>
              </a:spcAft>
              <a:buSzPts val="2200"/>
              <a:buChar char="•"/>
              <a:defRPr/>
            </a:lvl8pPr>
            <a:lvl9pPr marL="4114800" lvl="8" indent="-368300" rtl="0">
              <a:spcBef>
                <a:spcPts val="0"/>
              </a:spcBef>
              <a:spcAft>
                <a:spcPts val="0"/>
              </a:spcAft>
              <a:buSzPts val="2200"/>
              <a:buChar char="•"/>
              <a:defRPr/>
            </a:lvl9pPr>
          </a:lstStyle>
          <a:p>
            <a:endParaRPr/>
          </a:p>
        </p:txBody>
      </p:sp>
      <p:sp>
        <p:nvSpPr>
          <p:cNvPr id="33" name="Google Shape;33;p7"/>
          <p:cNvSpPr txBox="1">
            <a:spLocks noGrp="1"/>
          </p:cNvSpPr>
          <p:nvPr>
            <p:ph type="sldNum" idx="12"/>
          </p:nvPr>
        </p:nvSpPr>
        <p:spPr>
          <a:xfrm>
            <a:off x="8404384" y="2540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411775" y="129768"/>
            <a:ext cx="72738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6" name="Google Shape;36;p8"/>
          <p:cNvSpPr txBox="1">
            <a:spLocks noGrp="1"/>
          </p:cNvSpPr>
          <p:nvPr>
            <p:ph type="sldNum" idx="12"/>
          </p:nvPr>
        </p:nvSpPr>
        <p:spPr>
          <a:xfrm>
            <a:off x="8404384" y="2540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
        <p:nvSpPr>
          <p:cNvPr id="41" name="Google Shape;41;p10"/>
          <p:cNvSpPr txBox="1">
            <a:spLocks noGrp="1"/>
          </p:cNvSpPr>
          <p:nvPr>
            <p:ph type="sldNum" idx="12"/>
          </p:nvPr>
        </p:nvSpPr>
        <p:spPr>
          <a:xfrm>
            <a:off x="8404384" y="2540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795081-58DC-43C0-A7D2-7ED5A93AA022}" type="datetimeFigureOut">
              <a:rPr lang="en-IN" smtClean="0"/>
              <a:pPr/>
              <a:t>18-05-2022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D90FE6-E9E3-4C1E-9159-B74CCF8B1028}" type="slidenum">
              <a:rPr lang="en-IN" smtClean="0"/>
              <a:pPr/>
              <a:t>‹#›</a:t>
            </a:fld>
            <a:endParaRPr lang="en-IN"/>
          </a:p>
        </p:txBody>
      </p:sp>
    </p:spTree>
    <p:extLst>
      <p:ext uri="{BB962C8B-B14F-4D97-AF65-F5344CB8AC3E}">
        <p14:creationId xmlns:p14="http://schemas.microsoft.com/office/powerpoint/2010/main" val="290550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411775" y="129768"/>
            <a:ext cx="72738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dk1"/>
              </a:buClr>
              <a:buSzPts val="3200"/>
              <a:buFont typeface="Amatic SC"/>
              <a:buNone/>
              <a:defRPr sz="3200" b="1">
                <a:solidFill>
                  <a:schemeClr val="dk1"/>
                </a:solidFill>
                <a:latin typeface="Amatic SC"/>
                <a:ea typeface="Amatic SC"/>
                <a:cs typeface="Amatic SC"/>
                <a:sym typeface="Amatic SC"/>
              </a:defRPr>
            </a:lvl1pPr>
            <a:lvl2pPr lvl="1">
              <a:spcBef>
                <a:spcPts val="0"/>
              </a:spcBef>
              <a:spcAft>
                <a:spcPts val="0"/>
              </a:spcAft>
              <a:buClr>
                <a:schemeClr val="dk1"/>
              </a:buClr>
              <a:buSzPts val="3200"/>
              <a:buFont typeface="Amatic SC"/>
              <a:buNone/>
              <a:defRPr sz="3200" b="1">
                <a:solidFill>
                  <a:schemeClr val="dk1"/>
                </a:solidFill>
                <a:latin typeface="Amatic SC"/>
                <a:ea typeface="Amatic SC"/>
                <a:cs typeface="Amatic SC"/>
                <a:sym typeface="Amatic SC"/>
              </a:defRPr>
            </a:lvl2pPr>
            <a:lvl3pPr lvl="2">
              <a:spcBef>
                <a:spcPts val="0"/>
              </a:spcBef>
              <a:spcAft>
                <a:spcPts val="0"/>
              </a:spcAft>
              <a:buClr>
                <a:schemeClr val="dk1"/>
              </a:buClr>
              <a:buSzPts val="3200"/>
              <a:buFont typeface="Amatic SC"/>
              <a:buNone/>
              <a:defRPr sz="3200" b="1">
                <a:solidFill>
                  <a:schemeClr val="dk1"/>
                </a:solidFill>
                <a:latin typeface="Amatic SC"/>
                <a:ea typeface="Amatic SC"/>
                <a:cs typeface="Amatic SC"/>
                <a:sym typeface="Amatic SC"/>
              </a:defRPr>
            </a:lvl3pPr>
            <a:lvl4pPr lvl="3">
              <a:spcBef>
                <a:spcPts val="0"/>
              </a:spcBef>
              <a:spcAft>
                <a:spcPts val="0"/>
              </a:spcAft>
              <a:buClr>
                <a:schemeClr val="dk1"/>
              </a:buClr>
              <a:buSzPts val="3200"/>
              <a:buFont typeface="Amatic SC"/>
              <a:buNone/>
              <a:defRPr sz="3200" b="1">
                <a:solidFill>
                  <a:schemeClr val="dk1"/>
                </a:solidFill>
                <a:latin typeface="Amatic SC"/>
                <a:ea typeface="Amatic SC"/>
                <a:cs typeface="Amatic SC"/>
                <a:sym typeface="Amatic SC"/>
              </a:defRPr>
            </a:lvl4pPr>
            <a:lvl5pPr lvl="4">
              <a:spcBef>
                <a:spcPts val="0"/>
              </a:spcBef>
              <a:spcAft>
                <a:spcPts val="0"/>
              </a:spcAft>
              <a:buClr>
                <a:schemeClr val="dk1"/>
              </a:buClr>
              <a:buSzPts val="3200"/>
              <a:buFont typeface="Amatic SC"/>
              <a:buNone/>
              <a:defRPr sz="3200" b="1">
                <a:solidFill>
                  <a:schemeClr val="dk1"/>
                </a:solidFill>
                <a:latin typeface="Amatic SC"/>
                <a:ea typeface="Amatic SC"/>
                <a:cs typeface="Amatic SC"/>
                <a:sym typeface="Amatic SC"/>
              </a:defRPr>
            </a:lvl5pPr>
            <a:lvl6pPr lvl="5">
              <a:spcBef>
                <a:spcPts val="0"/>
              </a:spcBef>
              <a:spcAft>
                <a:spcPts val="0"/>
              </a:spcAft>
              <a:buClr>
                <a:schemeClr val="dk1"/>
              </a:buClr>
              <a:buSzPts val="3200"/>
              <a:buFont typeface="Amatic SC"/>
              <a:buNone/>
              <a:defRPr sz="3200" b="1">
                <a:solidFill>
                  <a:schemeClr val="dk1"/>
                </a:solidFill>
                <a:latin typeface="Amatic SC"/>
                <a:ea typeface="Amatic SC"/>
                <a:cs typeface="Amatic SC"/>
                <a:sym typeface="Amatic SC"/>
              </a:defRPr>
            </a:lvl6pPr>
            <a:lvl7pPr lvl="6">
              <a:spcBef>
                <a:spcPts val="0"/>
              </a:spcBef>
              <a:spcAft>
                <a:spcPts val="0"/>
              </a:spcAft>
              <a:buClr>
                <a:schemeClr val="dk1"/>
              </a:buClr>
              <a:buSzPts val="3200"/>
              <a:buFont typeface="Amatic SC"/>
              <a:buNone/>
              <a:defRPr sz="3200" b="1">
                <a:solidFill>
                  <a:schemeClr val="dk1"/>
                </a:solidFill>
                <a:latin typeface="Amatic SC"/>
                <a:ea typeface="Amatic SC"/>
                <a:cs typeface="Amatic SC"/>
                <a:sym typeface="Amatic SC"/>
              </a:defRPr>
            </a:lvl7pPr>
            <a:lvl8pPr lvl="7">
              <a:spcBef>
                <a:spcPts val="0"/>
              </a:spcBef>
              <a:spcAft>
                <a:spcPts val="0"/>
              </a:spcAft>
              <a:buClr>
                <a:schemeClr val="dk1"/>
              </a:buClr>
              <a:buSzPts val="3200"/>
              <a:buFont typeface="Amatic SC"/>
              <a:buNone/>
              <a:defRPr sz="3200" b="1">
                <a:solidFill>
                  <a:schemeClr val="dk1"/>
                </a:solidFill>
                <a:latin typeface="Amatic SC"/>
                <a:ea typeface="Amatic SC"/>
                <a:cs typeface="Amatic SC"/>
                <a:sym typeface="Amatic SC"/>
              </a:defRPr>
            </a:lvl8pPr>
            <a:lvl9pPr lvl="8">
              <a:spcBef>
                <a:spcPts val="0"/>
              </a:spcBef>
              <a:spcAft>
                <a:spcPts val="0"/>
              </a:spcAft>
              <a:buClr>
                <a:schemeClr val="dk1"/>
              </a:buClr>
              <a:buSzPts val="3200"/>
              <a:buFont typeface="Amatic SC"/>
              <a:buNone/>
              <a:defRPr sz="3200" b="1">
                <a:solidFill>
                  <a:schemeClr val="dk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1411775" y="1287956"/>
            <a:ext cx="7273800" cy="3271200"/>
          </a:xfrm>
          <a:prstGeom prst="rect">
            <a:avLst/>
          </a:prstGeom>
          <a:noFill/>
          <a:ln>
            <a:noFill/>
          </a:ln>
        </p:spPr>
        <p:txBody>
          <a:bodyPr spcFirstLastPara="1" wrap="square" lIns="0" tIns="0" rIns="0" bIns="0" anchor="t" anchorCtr="0">
            <a:noAutofit/>
          </a:bodyPr>
          <a:lstStyle>
            <a:lvl1pPr marL="457200" lvl="0" indent="-368300">
              <a:lnSpc>
                <a:spcPct val="100000"/>
              </a:lnSpc>
              <a:spcBef>
                <a:spcPts val="0"/>
              </a:spcBef>
              <a:spcAft>
                <a:spcPts val="0"/>
              </a:spcAft>
              <a:buClr>
                <a:schemeClr val="dk1"/>
              </a:buClr>
              <a:buSzPts val="2200"/>
              <a:buFont typeface="Caveat"/>
              <a:buChar char="•"/>
              <a:defRPr sz="2200">
                <a:solidFill>
                  <a:schemeClr val="dk1"/>
                </a:solidFill>
                <a:latin typeface="Caveat"/>
                <a:ea typeface="Caveat"/>
                <a:cs typeface="Caveat"/>
                <a:sym typeface="Caveat"/>
              </a:defRPr>
            </a:lvl1pPr>
            <a:lvl2pPr marL="914400" lvl="1" indent="-368300">
              <a:lnSpc>
                <a:spcPct val="100000"/>
              </a:lnSpc>
              <a:spcBef>
                <a:spcPts val="0"/>
              </a:spcBef>
              <a:spcAft>
                <a:spcPts val="0"/>
              </a:spcAft>
              <a:buClr>
                <a:schemeClr val="dk1"/>
              </a:buClr>
              <a:buSzPts val="2200"/>
              <a:buFont typeface="Caveat"/>
              <a:buChar char="•"/>
              <a:defRPr sz="2200">
                <a:solidFill>
                  <a:schemeClr val="dk1"/>
                </a:solidFill>
                <a:latin typeface="Caveat"/>
                <a:ea typeface="Caveat"/>
                <a:cs typeface="Caveat"/>
                <a:sym typeface="Caveat"/>
              </a:defRPr>
            </a:lvl2pPr>
            <a:lvl3pPr marL="1371600" lvl="2" indent="-368300">
              <a:lnSpc>
                <a:spcPct val="100000"/>
              </a:lnSpc>
              <a:spcBef>
                <a:spcPts val="0"/>
              </a:spcBef>
              <a:spcAft>
                <a:spcPts val="0"/>
              </a:spcAft>
              <a:buClr>
                <a:schemeClr val="dk1"/>
              </a:buClr>
              <a:buSzPts val="2200"/>
              <a:buFont typeface="Caveat"/>
              <a:buChar char="•"/>
              <a:defRPr sz="2200">
                <a:solidFill>
                  <a:schemeClr val="dk1"/>
                </a:solidFill>
                <a:latin typeface="Caveat"/>
                <a:ea typeface="Caveat"/>
                <a:cs typeface="Caveat"/>
                <a:sym typeface="Caveat"/>
              </a:defRPr>
            </a:lvl3pPr>
            <a:lvl4pPr marL="1828800" lvl="3" indent="-368300">
              <a:lnSpc>
                <a:spcPct val="100000"/>
              </a:lnSpc>
              <a:spcBef>
                <a:spcPts val="0"/>
              </a:spcBef>
              <a:spcAft>
                <a:spcPts val="0"/>
              </a:spcAft>
              <a:buClr>
                <a:schemeClr val="dk1"/>
              </a:buClr>
              <a:buSzPts val="2200"/>
              <a:buFont typeface="Caveat"/>
              <a:buChar char="•"/>
              <a:defRPr sz="2200">
                <a:solidFill>
                  <a:schemeClr val="dk1"/>
                </a:solidFill>
                <a:latin typeface="Caveat"/>
                <a:ea typeface="Caveat"/>
                <a:cs typeface="Caveat"/>
                <a:sym typeface="Caveat"/>
              </a:defRPr>
            </a:lvl4pPr>
            <a:lvl5pPr marL="2286000" lvl="4" indent="-368300">
              <a:lnSpc>
                <a:spcPct val="100000"/>
              </a:lnSpc>
              <a:spcBef>
                <a:spcPts val="0"/>
              </a:spcBef>
              <a:spcAft>
                <a:spcPts val="0"/>
              </a:spcAft>
              <a:buClr>
                <a:schemeClr val="dk1"/>
              </a:buClr>
              <a:buSzPts val="2200"/>
              <a:buFont typeface="Caveat"/>
              <a:buChar char="•"/>
              <a:defRPr sz="2200">
                <a:solidFill>
                  <a:schemeClr val="dk1"/>
                </a:solidFill>
                <a:latin typeface="Caveat"/>
                <a:ea typeface="Caveat"/>
                <a:cs typeface="Caveat"/>
                <a:sym typeface="Caveat"/>
              </a:defRPr>
            </a:lvl5pPr>
            <a:lvl6pPr marL="2743200" lvl="5" indent="-368300">
              <a:lnSpc>
                <a:spcPct val="100000"/>
              </a:lnSpc>
              <a:spcBef>
                <a:spcPts val="0"/>
              </a:spcBef>
              <a:spcAft>
                <a:spcPts val="0"/>
              </a:spcAft>
              <a:buClr>
                <a:schemeClr val="dk1"/>
              </a:buClr>
              <a:buSzPts val="2200"/>
              <a:buFont typeface="Caveat"/>
              <a:buChar char="•"/>
              <a:defRPr sz="2200">
                <a:solidFill>
                  <a:schemeClr val="dk1"/>
                </a:solidFill>
                <a:latin typeface="Caveat"/>
                <a:ea typeface="Caveat"/>
                <a:cs typeface="Caveat"/>
                <a:sym typeface="Caveat"/>
              </a:defRPr>
            </a:lvl6pPr>
            <a:lvl7pPr marL="3200400" lvl="6" indent="-368300">
              <a:lnSpc>
                <a:spcPct val="100000"/>
              </a:lnSpc>
              <a:spcBef>
                <a:spcPts val="0"/>
              </a:spcBef>
              <a:spcAft>
                <a:spcPts val="0"/>
              </a:spcAft>
              <a:buClr>
                <a:schemeClr val="dk1"/>
              </a:buClr>
              <a:buSzPts val="2200"/>
              <a:buFont typeface="Caveat"/>
              <a:buChar char="•"/>
              <a:defRPr sz="2200">
                <a:solidFill>
                  <a:schemeClr val="dk1"/>
                </a:solidFill>
                <a:latin typeface="Caveat"/>
                <a:ea typeface="Caveat"/>
                <a:cs typeface="Caveat"/>
                <a:sym typeface="Caveat"/>
              </a:defRPr>
            </a:lvl7pPr>
            <a:lvl8pPr marL="3657600" lvl="7" indent="-368300">
              <a:lnSpc>
                <a:spcPct val="100000"/>
              </a:lnSpc>
              <a:spcBef>
                <a:spcPts val="0"/>
              </a:spcBef>
              <a:spcAft>
                <a:spcPts val="0"/>
              </a:spcAft>
              <a:buClr>
                <a:schemeClr val="dk1"/>
              </a:buClr>
              <a:buSzPts val="2200"/>
              <a:buFont typeface="Caveat"/>
              <a:buChar char="•"/>
              <a:defRPr sz="2200">
                <a:solidFill>
                  <a:schemeClr val="dk1"/>
                </a:solidFill>
                <a:latin typeface="Caveat"/>
                <a:ea typeface="Caveat"/>
                <a:cs typeface="Caveat"/>
                <a:sym typeface="Caveat"/>
              </a:defRPr>
            </a:lvl8pPr>
            <a:lvl9pPr marL="4114800" lvl="8" indent="-368300">
              <a:lnSpc>
                <a:spcPct val="100000"/>
              </a:lnSpc>
              <a:spcBef>
                <a:spcPts val="0"/>
              </a:spcBef>
              <a:spcAft>
                <a:spcPts val="0"/>
              </a:spcAft>
              <a:buClr>
                <a:schemeClr val="dk1"/>
              </a:buClr>
              <a:buSzPts val="2200"/>
              <a:buFont typeface="Caveat"/>
              <a:buChar char="•"/>
              <a:defRPr sz="2200">
                <a:solidFill>
                  <a:schemeClr val="dk1"/>
                </a:solidFill>
                <a:latin typeface="Caveat"/>
                <a:ea typeface="Caveat"/>
                <a:cs typeface="Caveat"/>
                <a:sym typeface="Caveat"/>
              </a:defRPr>
            </a:lvl9pPr>
          </a:lstStyle>
          <a:p>
            <a:endParaRPr/>
          </a:p>
        </p:txBody>
      </p:sp>
      <p:sp>
        <p:nvSpPr>
          <p:cNvPr id="8" name="Google Shape;8;p1"/>
          <p:cNvSpPr txBox="1">
            <a:spLocks noGrp="1"/>
          </p:cNvSpPr>
          <p:nvPr>
            <p:ph type="sldNum" idx="12"/>
          </p:nvPr>
        </p:nvSpPr>
        <p:spPr>
          <a:xfrm>
            <a:off x="8404384" y="254051"/>
            <a:ext cx="548700" cy="393600"/>
          </a:xfrm>
          <a:prstGeom prst="rect">
            <a:avLst/>
          </a:prstGeom>
          <a:noFill/>
          <a:ln>
            <a:noFill/>
          </a:ln>
        </p:spPr>
        <p:txBody>
          <a:bodyPr spcFirstLastPara="1" wrap="square" lIns="0" tIns="0" rIns="0" bIns="0" anchor="ctr" anchorCtr="0">
            <a:noAutofit/>
          </a:bodyPr>
          <a:lstStyle>
            <a:lvl1pPr lvl="0" algn="r">
              <a:buNone/>
              <a:defRPr>
                <a:solidFill>
                  <a:srgbClr val="6CC2DC"/>
                </a:solidFill>
                <a:latin typeface="Caveat"/>
                <a:ea typeface="Caveat"/>
                <a:cs typeface="Caveat"/>
                <a:sym typeface="Caveat"/>
              </a:defRPr>
            </a:lvl1pPr>
            <a:lvl2pPr lvl="1" algn="r">
              <a:buNone/>
              <a:defRPr>
                <a:solidFill>
                  <a:srgbClr val="6CC2DC"/>
                </a:solidFill>
                <a:latin typeface="Caveat"/>
                <a:ea typeface="Caveat"/>
                <a:cs typeface="Caveat"/>
                <a:sym typeface="Caveat"/>
              </a:defRPr>
            </a:lvl2pPr>
            <a:lvl3pPr lvl="2" algn="r">
              <a:buNone/>
              <a:defRPr>
                <a:solidFill>
                  <a:srgbClr val="6CC2DC"/>
                </a:solidFill>
                <a:latin typeface="Caveat"/>
                <a:ea typeface="Caveat"/>
                <a:cs typeface="Caveat"/>
                <a:sym typeface="Caveat"/>
              </a:defRPr>
            </a:lvl3pPr>
            <a:lvl4pPr lvl="3" algn="r">
              <a:buNone/>
              <a:defRPr>
                <a:solidFill>
                  <a:srgbClr val="6CC2DC"/>
                </a:solidFill>
                <a:latin typeface="Caveat"/>
                <a:ea typeface="Caveat"/>
                <a:cs typeface="Caveat"/>
                <a:sym typeface="Caveat"/>
              </a:defRPr>
            </a:lvl4pPr>
            <a:lvl5pPr lvl="4" algn="r">
              <a:buNone/>
              <a:defRPr>
                <a:solidFill>
                  <a:srgbClr val="6CC2DC"/>
                </a:solidFill>
                <a:latin typeface="Caveat"/>
                <a:ea typeface="Caveat"/>
                <a:cs typeface="Caveat"/>
                <a:sym typeface="Caveat"/>
              </a:defRPr>
            </a:lvl5pPr>
            <a:lvl6pPr lvl="5" algn="r">
              <a:buNone/>
              <a:defRPr>
                <a:solidFill>
                  <a:srgbClr val="6CC2DC"/>
                </a:solidFill>
                <a:latin typeface="Caveat"/>
                <a:ea typeface="Caveat"/>
                <a:cs typeface="Caveat"/>
                <a:sym typeface="Caveat"/>
              </a:defRPr>
            </a:lvl6pPr>
            <a:lvl7pPr lvl="6" algn="r">
              <a:buNone/>
              <a:defRPr>
                <a:solidFill>
                  <a:srgbClr val="6CC2DC"/>
                </a:solidFill>
                <a:latin typeface="Caveat"/>
                <a:ea typeface="Caveat"/>
                <a:cs typeface="Caveat"/>
                <a:sym typeface="Caveat"/>
              </a:defRPr>
            </a:lvl7pPr>
            <a:lvl8pPr lvl="7" algn="r">
              <a:buNone/>
              <a:defRPr>
                <a:solidFill>
                  <a:srgbClr val="6CC2DC"/>
                </a:solidFill>
                <a:latin typeface="Caveat"/>
                <a:ea typeface="Caveat"/>
                <a:cs typeface="Caveat"/>
                <a:sym typeface="Caveat"/>
              </a:defRPr>
            </a:lvl8pPr>
            <a:lvl9pPr lvl="8" algn="r">
              <a:buNone/>
              <a:defRPr>
                <a:solidFill>
                  <a:srgbClr val="6CC2DC"/>
                </a:solidFill>
                <a:latin typeface="Caveat"/>
                <a:ea typeface="Caveat"/>
                <a:cs typeface="Caveat"/>
                <a:sym typeface="Caveat"/>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8"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arget="../media/image8.jpeg" Type="http://schemas.openxmlformats.org/officeDocument/2006/relationships/image"/><Relationship Id="rId2" Target="../notesSlides/notesSlide10.xml" Type="http://schemas.openxmlformats.org/officeDocument/2006/relationships/notesSlide"/><Relationship Id="rId1" Target="../slideLayouts/slideLayout4.xml" Type="http://schemas.openxmlformats.org/officeDocument/2006/relationships/slideLayout"/></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arget="../media/image12.png" Type="http://schemas.openxmlformats.org/officeDocument/2006/relationships/image"/><Relationship Id="rId2" Target="../media/image11.jpeg" Type="http://schemas.openxmlformats.org/officeDocument/2006/relationships/image"/><Relationship Id="rId1" Target="../slideLayouts/slideLayout7.xml" Type="http://schemas.openxmlformats.org/officeDocument/2006/relationships/slideLayout"/></Relationships>
</file>

<file path=ppt/slides/_rels/slide22.xml.rels><?xml version="1.0" encoding="UTF-8" standalone="yes" ?><Relationships xmlns="http://schemas.openxmlformats.org/package/2006/relationships"><Relationship Id="rId2" Target="../media/image13.jpeg" Type="http://schemas.openxmlformats.org/officeDocument/2006/relationships/image"/><Relationship Id="rId1" Target="../slideLayouts/slideLayout2.xml" Type="http://schemas.openxmlformats.org/officeDocument/2006/relationships/slideLayout"/></Relationships>
</file>

<file path=ppt/slides/_rels/slide23.xml.rels><?xml version="1.0" encoding="UTF-8" standalone="yes" ?><Relationships xmlns="http://schemas.openxmlformats.org/package/2006/relationships"><Relationship Id="rId3" Target="../media/image14.png" Type="http://schemas.openxmlformats.org/officeDocument/2006/relationships/image"/><Relationship Id="rId2" Target="../media/image11.jpeg" Type="http://schemas.openxmlformats.org/officeDocument/2006/relationships/image"/><Relationship Id="rId1" Target="../slideLayouts/slideLayout8.xml" Type="http://schemas.openxmlformats.org/officeDocument/2006/relationships/slideLayout"/></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arget="../media/image21.jpeg" Type="http://schemas.openxmlformats.org/officeDocument/2006/relationships/image"/><Relationship Id="rId2" Target="../media/image20.png" Type="http://schemas.openxmlformats.org/officeDocument/2006/relationships/image"/><Relationship Id="rId1" Target="../slideLayouts/slideLayout8.xml" Type="http://schemas.openxmlformats.org/officeDocument/2006/relationships/slideLayout"/><Relationship Id="rId4" Target="../media/image22.jpeg" Type="http://schemas.openxmlformats.org/officeDocument/2006/relationships/image"/></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9.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6.xml.rels><?xml version="1.0" encoding="UTF-8" standalone="yes" ?><Relationships xmlns="http://schemas.openxmlformats.org/package/2006/relationships"><Relationship Id="rId3" Target="../media/image24.png" Type="http://schemas.openxmlformats.org/officeDocument/2006/relationships/image"/><Relationship Id="rId2" Target="../media/image23.jpeg" Type="http://schemas.openxmlformats.org/officeDocument/2006/relationships/image"/><Relationship Id="rId1" Target="../slideLayouts/slideLayout9.xml" Type="http://schemas.openxmlformats.org/officeDocument/2006/relationships/slideLayout"/><Relationship Id="rId6" Target="../media/image27.png"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8.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arget="../media/image28.png" Type="http://schemas.openxmlformats.org/officeDocument/2006/relationships/image"/><Relationship Id="rId1" Target="../slideLayouts/slideLayout4.xml" Type="http://schemas.openxmlformats.org/officeDocument/2006/relationships/slideLayout"/></Relationships>
</file>

<file path=ppt/slides/_rels/slide42.xml.rels><?xml version="1.0" encoding="UTF-8" standalone="yes" ?><Relationships xmlns="http://schemas.openxmlformats.org/package/2006/relationships"><Relationship Id="rId3" Target="../media/image30.png" Type="http://schemas.openxmlformats.org/officeDocument/2006/relationships/image"/><Relationship Id="rId2" Target="../media/image29.jpeg" Type="http://schemas.openxmlformats.org/officeDocument/2006/relationships/image"/><Relationship Id="rId1" Target="../slideLayouts/slideLayout4.xml" Type="http://schemas.openxmlformats.org/officeDocument/2006/relationships/slideLayout"/><Relationship Id="rId5" Target="../media/image32.jpeg" Type="http://schemas.openxmlformats.org/officeDocument/2006/relationships/image"/><Relationship Id="rId4" Target="../media/image31.jpeg" Type="http://schemas.openxmlformats.org/officeDocument/2006/relationships/image"/></Relationships>
</file>

<file path=ppt/slides/_rels/slide43.xml.rels><?xml version="1.0" encoding="UTF-8" standalone="yes" ?><Relationships xmlns="http://schemas.openxmlformats.org/package/2006/relationships"><Relationship Id="rId3" Target="../media/image34.png" Type="http://schemas.openxmlformats.org/officeDocument/2006/relationships/image"/><Relationship Id="rId2" Target="../media/image33.jpeg" Type="http://schemas.openxmlformats.org/officeDocument/2006/relationships/image"/><Relationship Id="rId1" Target="../slideLayouts/slideLayout7.xml" Type="http://schemas.openxmlformats.org/officeDocument/2006/relationships/slideLayout"/></Relationships>
</file>

<file path=ppt/slides/_rels/slide44.xml.rels><?xml version="1.0" encoding="UTF-8" standalone="yes" ?><Relationships xmlns="http://schemas.openxmlformats.org/package/2006/relationships"><Relationship Id="rId3" Target="../media/image36.png" Type="http://schemas.openxmlformats.org/officeDocument/2006/relationships/image"/><Relationship Id="rId2" Target="../media/image35.jpeg" Type="http://schemas.openxmlformats.org/officeDocument/2006/relationships/image"/><Relationship Id="rId1" Target="../slideLayouts/slideLayout8.xml" Type="http://schemas.openxmlformats.org/officeDocument/2006/relationships/slideLayout"/></Relationships>
</file>

<file path=ppt/slides/_rels/slide45.xml.rels><?xml version="1.0" encoding="UTF-8" standalone="yes" ?><Relationships xmlns="http://schemas.openxmlformats.org/package/2006/relationships"><Relationship Id="rId3" Target="../media/image38.jpeg" Type="http://schemas.openxmlformats.org/officeDocument/2006/relationships/image"/><Relationship Id="rId2" Target="../media/image37.png" Type="http://schemas.openxmlformats.org/officeDocument/2006/relationships/image"/><Relationship Id="rId1" Target="../slideLayouts/slideLayout8.xml" Type="http://schemas.openxmlformats.org/officeDocument/2006/relationships/slideLayout"/></Relationships>
</file>

<file path=ppt/slides/_rels/slide46.xml.rels><?xml version="1.0" encoding="UTF-8" standalone="yes" ?><Relationships xmlns="http://schemas.openxmlformats.org/package/2006/relationships"><Relationship Id="rId3" Target="../media/image40.jpeg" Type="http://schemas.openxmlformats.org/officeDocument/2006/relationships/image"/><Relationship Id="rId2" Target="../media/image39.jpeg" Type="http://schemas.openxmlformats.org/officeDocument/2006/relationships/image"/><Relationship Id="rId1" Target="../slideLayouts/slideLayout8.xml" Type="http://schemas.openxmlformats.org/officeDocument/2006/relationships/slideLayout"/><Relationship Id="rId5" Target="../media/image42.png" Type="http://schemas.openxmlformats.org/officeDocument/2006/relationships/image"/><Relationship Id="rId4" Target="../media/image41.png" Type="http://schemas.openxmlformats.org/officeDocument/2006/relationships/image"/></Relationships>
</file>

<file path=ppt/slides/_rels/slide47.xml.rels><?xml version="1.0" encoding="UTF-8" standalone="yes" ?><Relationships xmlns="http://schemas.openxmlformats.org/package/2006/relationships"><Relationship Id="rId3" Target="../media/image44.png" Type="http://schemas.openxmlformats.org/officeDocument/2006/relationships/image"/><Relationship Id="rId2" Target="../media/image43.png" Type="http://schemas.openxmlformats.org/officeDocument/2006/relationships/image"/><Relationship Id="rId1" Target="../slideLayouts/slideLayout8.xml" Type="http://schemas.openxmlformats.org/officeDocument/2006/relationships/slideLayout"/><Relationship Id="rId5" Target="../media/image46.jpeg" Type="http://schemas.openxmlformats.org/officeDocument/2006/relationships/image"/><Relationship Id="rId4" Target="../media/image45.jpeg" Type="http://schemas.openxmlformats.org/officeDocument/2006/relationships/image"/></Relationships>
</file>

<file path=ppt/slides/_rels/slide48.xml.rels><?xml version="1.0" encoding="UTF-8" standalone="yes" ?><Relationships xmlns="http://schemas.openxmlformats.org/package/2006/relationships"><Relationship Id="rId3" Target="../media/image48.jpeg" Type="http://schemas.openxmlformats.org/officeDocument/2006/relationships/image"/><Relationship Id="rId2" Target="../media/image47.jpeg" Type="http://schemas.openxmlformats.org/officeDocument/2006/relationships/image"/><Relationship Id="rId1" Target="../slideLayouts/slideLayout8.xml" Type="http://schemas.openxmlformats.org/officeDocument/2006/relationships/slideLayout"/><Relationship Id="rId5" Target="../media/image50.png" Type="http://schemas.openxmlformats.org/officeDocument/2006/relationships/image"/><Relationship Id="rId4" Target="../media/image49.png" Type="http://schemas.openxmlformats.org/officeDocument/2006/relationships/image"/></Relationships>
</file>

<file path=ppt/slides/_rels/slide49.xml.rels><?xml version="1.0" encoding="UTF-8" standalone="yes" ?><Relationships xmlns="http://schemas.openxmlformats.org/package/2006/relationships"><Relationship Id="rId3" Target="../media/image51.png" Type="http://schemas.openxmlformats.org/officeDocument/2006/relationships/image"/><Relationship Id="rId2" Target="../media/image33.jpeg" Type="http://schemas.openxmlformats.org/officeDocument/2006/relationships/image"/><Relationship Id="rId1" Target="../slideLayouts/slideLayout7.xml" Type="http://schemas.openxmlformats.org/officeDocument/2006/relationships/slideLayout"/></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arget="../media/image52.png" Type="http://schemas.openxmlformats.org/officeDocument/2006/relationships/image"/><Relationship Id="rId2" Target="../media/image35.jpeg" Type="http://schemas.openxmlformats.org/officeDocument/2006/relationships/image"/><Relationship Id="rId1" Target="../slideLayouts/slideLayout8.xml" Type="http://schemas.openxmlformats.org/officeDocument/2006/relationships/slideLayout"/><Relationship Id="rId4" Target="../media/image53.png" Type="http://schemas.openxmlformats.org/officeDocument/2006/relationships/image"/></Relationships>
</file>

<file path=ppt/slides/_rels/slide51.xml.rels><?xml version="1.0" encoding="UTF-8" standalone="yes" ?><Relationships xmlns="http://schemas.openxmlformats.org/package/2006/relationships"><Relationship Id="rId3" Target="../media/image54.png" Type="http://schemas.openxmlformats.org/officeDocument/2006/relationships/image"/><Relationship Id="rId2" Target="../media/image38.jpeg" Type="http://schemas.openxmlformats.org/officeDocument/2006/relationships/image"/><Relationship Id="rId1" Target="../slideLayouts/slideLayout8.xml" Type="http://schemas.openxmlformats.org/officeDocument/2006/relationships/slideLayout"/><Relationship Id="rId4" Target="../media/image55.png" Type="http://schemas.openxmlformats.org/officeDocument/2006/relationships/image"/></Relationships>
</file>

<file path=ppt/slides/_rels/slide52.xml.rels><?xml version="1.0" encoding="UTF-8" standalone="yes" ?><Relationships xmlns="http://schemas.openxmlformats.org/package/2006/relationships"><Relationship Id="rId3" Target="../media/image40.jpeg" Type="http://schemas.openxmlformats.org/officeDocument/2006/relationships/image"/><Relationship Id="rId7" Target="../media/image59.png" Type="http://schemas.openxmlformats.org/officeDocument/2006/relationships/image"/><Relationship Id="rId2" Target="../media/image39.jpeg" Type="http://schemas.openxmlformats.org/officeDocument/2006/relationships/image"/><Relationship Id="rId1" Target="../slideLayouts/slideLayout8.xml" Type="http://schemas.openxmlformats.org/officeDocument/2006/relationships/slideLayout"/><Relationship Id="rId6" Target="../media/image58.png" Type="http://schemas.openxmlformats.org/officeDocument/2006/relationships/image"/><Relationship Id="rId5" Target="../media/image57.png" Type="http://schemas.openxmlformats.org/officeDocument/2006/relationships/image"/><Relationship Id="rId4" Target="../media/image56.png" Type="http://schemas.openxmlformats.org/officeDocument/2006/relationships/image"/></Relationships>
</file>

<file path=ppt/slides/_rels/slide53.xml.rels><?xml version="1.0" encoding="UTF-8" standalone="yes" ?><Relationships xmlns="http://schemas.openxmlformats.org/package/2006/relationships"><Relationship Id="rId3" Target="../media/image46.jpeg" Type="http://schemas.openxmlformats.org/officeDocument/2006/relationships/image"/><Relationship Id="rId7" Target="../media/image63.jpeg" Type="http://schemas.openxmlformats.org/officeDocument/2006/relationships/image"/><Relationship Id="rId2" Target="../media/image45.jpeg" Type="http://schemas.openxmlformats.org/officeDocument/2006/relationships/image"/><Relationship Id="rId1" Target="../slideLayouts/slideLayout8.xml" Type="http://schemas.openxmlformats.org/officeDocument/2006/relationships/slideLayout"/><Relationship Id="rId6" Target="../media/image62.jpeg" Type="http://schemas.openxmlformats.org/officeDocument/2006/relationships/image"/><Relationship Id="rId5" Target="../media/image61.jpeg" Type="http://schemas.openxmlformats.org/officeDocument/2006/relationships/image"/><Relationship Id="rId4" Target="../media/image60.jpeg" Type="http://schemas.openxmlformats.org/officeDocument/2006/relationships/image"/></Relationships>
</file>

<file path=ppt/slides/_rels/slide54.xml.rels><?xml version="1.0" encoding="UTF-8" standalone="yes" ?><Relationships xmlns="http://schemas.openxmlformats.org/package/2006/relationships"><Relationship Id="rId3" Target="../media/image48.jpeg" Type="http://schemas.openxmlformats.org/officeDocument/2006/relationships/image"/><Relationship Id="rId7" Target="../media/image67.png" Type="http://schemas.openxmlformats.org/officeDocument/2006/relationships/image"/><Relationship Id="rId2" Target="../media/image47.jpeg" Type="http://schemas.openxmlformats.org/officeDocument/2006/relationships/image"/><Relationship Id="rId1" Target="../slideLayouts/slideLayout8.xml" Type="http://schemas.openxmlformats.org/officeDocument/2006/relationships/slideLayout"/><Relationship Id="rId6" Target="../media/image66.png" Type="http://schemas.openxmlformats.org/officeDocument/2006/relationships/image"/><Relationship Id="rId5" Target="../media/image65.jpeg" Type="http://schemas.openxmlformats.org/officeDocument/2006/relationships/image"/><Relationship Id="rId4" Target="../media/image64.jpeg" Type="http://schemas.openxmlformats.org/officeDocument/2006/relationships/image"/></Relationships>
</file>

<file path=ppt/slides/_rels/slide55.xml.rels><?xml version="1.0" encoding="UTF-8" standalone="yes" ?><Relationships xmlns="http://schemas.openxmlformats.org/package/2006/relationships"><Relationship Id="rId3" Target="../media/image68.png" Type="http://schemas.openxmlformats.org/officeDocument/2006/relationships/image"/><Relationship Id="rId2" Target="../media/image33.jpeg" Type="http://schemas.openxmlformats.org/officeDocument/2006/relationships/image"/><Relationship Id="rId1" Target="../slideLayouts/slideLayout7.xml" Type="http://schemas.openxmlformats.org/officeDocument/2006/relationships/slideLayout"/></Relationships>
</file>

<file path=ppt/slides/_rels/slide56.xml.rels><?xml version="1.0" encoding="UTF-8" standalone="yes" ?><Relationships xmlns="http://schemas.openxmlformats.org/package/2006/relationships"><Relationship Id="rId3" Target="../media/image69.png" Type="http://schemas.openxmlformats.org/officeDocument/2006/relationships/image"/><Relationship Id="rId2" Target="../media/image35.jpeg" Type="http://schemas.openxmlformats.org/officeDocument/2006/relationships/image"/><Relationship Id="rId1" Target="../slideLayouts/slideLayout8.xml" Type="http://schemas.openxmlformats.org/officeDocument/2006/relationships/slideLayout"/></Relationships>
</file>

<file path=ppt/slides/_rels/slide57.xml.rels><?xml version="1.0" encoding="UTF-8" standalone="yes" ?><Relationships xmlns="http://schemas.openxmlformats.org/package/2006/relationships"><Relationship Id="rId3" Target="../media/image70.png" Type="http://schemas.openxmlformats.org/officeDocument/2006/relationships/image"/><Relationship Id="rId2" Target="../media/image38.jpeg" Type="http://schemas.openxmlformats.org/officeDocument/2006/relationships/image"/><Relationship Id="rId1" Target="../slideLayouts/slideLayout8.xml" Type="http://schemas.openxmlformats.org/officeDocument/2006/relationships/slideLayout"/></Relationships>
</file>

<file path=ppt/slides/_rels/slide58.xml.rels><?xml version="1.0" encoding="UTF-8" standalone="yes" ?><Relationships xmlns="http://schemas.openxmlformats.org/package/2006/relationships"><Relationship Id="rId3" Target="../media/image40.jpeg" Type="http://schemas.openxmlformats.org/officeDocument/2006/relationships/image"/><Relationship Id="rId2" Target="../media/image39.jpeg" Type="http://schemas.openxmlformats.org/officeDocument/2006/relationships/image"/><Relationship Id="rId1" Target="../slideLayouts/slideLayout8.xml" Type="http://schemas.openxmlformats.org/officeDocument/2006/relationships/slideLayout"/><Relationship Id="rId5" Target="../media/image72.png" Type="http://schemas.openxmlformats.org/officeDocument/2006/relationships/image"/><Relationship Id="rId4" Target="../media/image71.png" Type="http://schemas.openxmlformats.org/officeDocument/2006/relationships/image"/></Relationships>
</file>

<file path=ppt/slides/_rels/slide59.xml.rels><?xml version="1.0" encoding="UTF-8" standalone="yes" ?><Relationships xmlns="http://schemas.openxmlformats.org/package/2006/relationships"><Relationship Id="rId3" Target="../media/image46.jpeg" Type="http://schemas.openxmlformats.org/officeDocument/2006/relationships/image"/><Relationship Id="rId2" Target="../media/image45.jpeg" Type="http://schemas.openxmlformats.org/officeDocument/2006/relationships/image"/><Relationship Id="rId1" Target="../slideLayouts/slideLayout8.xml" Type="http://schemas.openxmlformats.org/officeDocument/2006/relationships/slideLayout"/><Relationship Id="rId5" Target="../media/image74.png" Type="http://schemas.openxmlformats.org/officeDocument/2006/relationships/image"/><Relationship Id="rId4" Target="../media/image73.png" Type="http://schemas.openxmlformats.org/officeDocument/2006/relationships/image"/></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arget="../media/image48.jpeg" Type="http://schemas.openxmlformats.org/officeDocument/2006/relationships/image"/><Relationship Id="rId2" Target="../media/image47.jpeg" Type="http://schemas.openxmlformats.org/officeDocument/2006/relationships/image"/><Relationship Id="rId1" Target="../slideLayouts/slideLayout8.xml" Type="http://schemas.openxmlformats.org/officeDocument/2006/relationships/slideLayout"/><Relationship Id="rId5" Target="../media/image76.png" Type="http://schemas.openxmlformats.org/officeDocument/2006/relationships/image"/><Relationship Id="rId4" Target="../media/image75.png" Type="http://schemas.openxmlformats.org/officeDocument/2006/relationships/image"/></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arget="../media/image77.png" Type="http://schemas.openxmlformats.org/officeDocument/2006/relationships/image"/><Relationship Id="rId1" Target="../slideLayouts/slideLayout4.xml" Type="http://schemas.openxmlformats.org/officeDocument/2006/relationships/slideLayout"/></Relationships>
</file>

<file path=ppt/slides/_rels/slide64.xml.rels><?xml version="1.0" encoding="UTF-8" standalone="yes" ?><Relationships xmlns="http://schemas.openxmlformats.org/package/2006/relationships"><Relationship Id="rId2" Target="../media/image78.jpeg" Type="http://schemas.openxmlformats.org/officeDocument/2006/relationships/image"/><Relationship Id="rId1" Target="../slideLayouts/slideLayout4.xml" Type="http://schemas.openxmlformats.org/officeDocument/2006/relationships/slideLayout"/></Relationships>
</file>

<file path=ppt/slides/_rels/slide65.xml.rels><?xml version="1.0" encoding="UTF-8" standalone="yes" ?><Relationships xmlns="http://schemas.openxmlformats.org/package/2006/relationships"><Relationship Id="rId2" Target="../media/image79.jpeg" Type="http://schemas.openxmlformats.org/officeDocument/2006/relationships/image"/><Relationship Id="rId1" Target="../slideLayouts/slideLayout4.xml" Type="http://schemas.openxmlformats.org/officeDocument/2006/relationships/slideLayout"/></Relationships>
</file>

<file path=ppt/slides/_rels/slide66.xml.rels><?xml version="1.0" encoding="UTF-8" standalone="yes"?>
<Relationships xmlns="http://schemas.openxmlformats.org/package/2006/relationships"><Relationship Id="rId2" Type="http://schemas.openxmlformats.org/officeDocument/2006/relationships/hyperlink" Target="https://colab.research.google.com/drive/1zGaJyei-no8fyfFJlVnc_PPf7rbaTNKp?usp=sharing"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arget="../media/image80.jpeg" Type="http://schemas.openxmlformats.org/officeDocument/2006/relationships/image"/><Relationship Id="rId1" Target="../slideLayouts/slideLayout8.xml" Type="http://schemas.openxmlformats.org/officeDocument/2006/relationships/slideLayout"/></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arget="../media/image81.jpeg" Type="http://schemas.openxmlformats.org/officeDocument/2006/relationships/image"/><Relationship Id="rId1" Target="../slideLayouts/slideLayout8.xml" Type="http://schemas.openxmlformats.org/officeDocument/2006/relationships/slideLayout"/></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arget="../media/image83.jpeg" Type="http://schemas.openxmlformats.org/officeDocument/2006/relationships/image"/><Relationship Id="rId2" Target="../media/image82.jpeg" Type="http://schemas.openxmlformats.org/officeDocument/2006/relationships/image"/><Relationship Id="rId1" Target="../slideLayouts/slideLayout8.xml" Type="http://schemas.openxmlformats.org/officeDocument/2006/relationships/slideLayout"/></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arget="../media/image84.jpeg" Type="http://schemas.openxmlformats.org/officeDocument/2006/relationships/image"/><Relationship Id="rId1" Target="../slideLayouts/slideLayout8.xml" Type="http://schemas.openxmlformats.org/officeDocument/2006/relationships/slideLayout"/></Relationships>
</file>

<file path=ppt/slides/_rels/slide81.xml.rels><?xml version="1.0" encoding="UTF-8" standalone="yes" ?><Relationships xmlns="http://schemas.openxmlformats.org/package/2006/relationships"><Relationship Id="rId2" Target="../media/image85.jpeg" Type="http://schemas.openxmlformats.org/officeDocument/2006/relationships/image"/><Relationship Id="rId1" Target="../slideLayouts/slideLayout8.xml" Type="http://schemas.openxmlformats.org/officeDocument/2006/relationships/slideLayout"/></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arget="../media/image86.jpeg" Type="http://schemas.openxmlformats.org/officeDocument/2006/relationships/image"/><Relationship Id="rId1" Target="../slideLayouts/slideLayout9.xml" Type="http://schemas.openxmlformats.org/officeDocument/2006/relationships/slideLayout"/></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arget="../media/image88.png" Type="http://schemas.openxmlformats.org/officeDocument/2006/relationships/image"/><Relationship Id="rId2" Target="../media/image87.jpeg" Type="http://schemas.openxmlformats.org/officeDocument/2006/relationships/image"/><Relationship Id="rId1" Target="../slideLayouts/slideLayout8.xml" Type="http://schemas.openxmlformats.org/officeDocument/2006/relationships/slideLayout"/></Relationships>
</file>

<file path=ppt/slides/_rels/slide89.xml.rels><?xml version="1.0" encoding="UTF-8" standalone="yes" ?><Relationships xmlns="http://schemas.openxmlformats.org/package/2006/relationships"><Relationship Id="rId3" Target="../media/image90.png" Type="http://schemas.openxmlformats.org/officeDocument/2006/relationships/image"/><Relationship Id="rId2" Target="../media/image89.jpeg" Type="http://schemas.openxmlformats.org/officeDocument/2006/relationships/image"/><Relationship Id="rId1" Target="../slideLayouts/slideLayout8.xml" Type="http://schemas.openxmlformats.org/officeDocument/2006/relationships/slideLayout"/></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arget="../media/image92.png" Type="http://schemas.openxmlformats.org/officeDocument/2006/relationships/image"/><Relationship Id="rId2" Target="../media/image91.jpeg" Type="http://schemas.openxmlformats.org/officeDocument/2006/relationships/image"/><Relationship Id="rId1" Target="../slideLayouts/slideLayout8.xml" Type="http://schemas.openxmlformats.org/officeDocument/2006/relationships/slideLayout"/></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1"/>
          <p:cNvSpPr txBox="1">
            <a:spLocks noGrp="1"/>
          </p:cNvSpPr>
          <p:nvPr>
            <p:ph type="ctrTitle"/>
          </p:nvPr>
        </p:nvSpPr>
        <p:spPr>
          <a:xfrm>
            <a:off x="2765775" y="1645750"/>
            <a:ext cx="4227000" cy="1431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Mini project</a:t>
            </a:r>
            <a:endParaRPr dirty="0"/>
          </a:p>
        </p:txBody>
      </p:sp>
      <p:sp>
        <p:nvSpPr>
          <p:cNvPr id="3" name="TextBox 2"/>
          <p:cNvSpPr txBox="1"/>
          <p:nvPr/>
        </p:nvSpPr>
        <p:spPr>
          <a:xfrm>
            <a:off x="2928926" y="2428874"/>
            <a:ext cx="3756156" cy="646331"/>
          </a:xfrm>
          <a:prstGeom prst="rect">
            <a:avLst/>
          </a:prstGeom>
          <a:noFill/>
        </p:spPr>
        <p:txBody>
          <a:bodyPr wrap="none" rtlCol="0">
            <a:spAutoFit/>
          </a:bodyPr>
          <a:lstStyle/>
          <a:p>
            <a:r>
              <a:rPr lang="en-IN" sz="3600" b="1" dirty="0">
                <a:solidFill>
                  <a:schemeClr val="tx1"/>
                </a:solidFill>
                <a:latin typeface="Amatic SC" charset="-79"/>
                <a:cs typeface="Amatic SC" charset="-79"/>
              </a:rPr>
              <a:t>ADVISOR: Dr. SAMIT BISWAS</a:t>
            </a:r>
            <a:endParaRPr lang="en-US" sz="3600" b="1" dirty="0">
              <a:solidFill>
                <a:schemeClr val="tx1"/>
              </a:solidFill>
              <a:latin typeface="Amatic SC" charset="-79"/>
              <a:cs typeface="Amatic SC" charset="-79"/>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4" name="Text Placeholder 3">
            <a:extLst>
              <a:ext uri="{FF2B5EF4-FFF2-40B4-BE49-F238E27FC236}">
                <a16:creationId xmlns:a16="http://schemas.microsoft.com/office/drawing/2014/main" id="{205B7AE6-0E9D-4A1A-842D-8DE74B6674F5}"/>
              </a:ext>
            </a:extLst>
          </p:cNvPr>
          <p:cNvSpPr>
            <a:spLocks noGrp="1"/>
          </p:cNvSpPr>
          <p:nvPr>
            <p:ph type="body" idx="1"/>
          </p:nvPr>
        </p:nvSpPr>
        <p:spPr>
          <a:xfrm>
            <a:off x="1451250" y="2161800"/>
            <a:ext cx="6241500" cy="819900"/>
          </a:xfrm>
        </p:spPr>
        <p:txBody>
          <a:bodyPr/>
          <a:lstStyle/>
          <a:p>
            <a:pPr>
              <a:lnSpc>
                <a:spcPct val="107000"/>
              </a:lnSpc>
              <a:spcAft>
                <a:spcPts val="800"/>
              </a:spcAft>
            </a:pPr>
            <a:r>
              <a:rPr lang="en-IN" sz="2800" b="1" dirty="0">
                <a:effectLst/>
                <a:latin typeface="Bradley Hand ITC" panose="03070402050302030203" pitchFamily="66" charset="0"/>
                <a:ea typeface="Calibri" panose="020F0502020204030204" pitchFamily="34" charset="0"/>
                <a:cs typeface="Times New Roman" panose="02020603050405020304" pitchFamily="18" charset="0"/>
              </a:rPr>
              <a:t>Syntax: </a:t>
            </a:r>
            <a:r>
              <a:rPr lang="en-IN" sz="2800" b="1" dirty="0">
                <a:solidFill>
                  <a:srgbClr val="00B0F0"/>
                </a:solidFill>
                <a:effectLst/>
                <a:latin typeface="Bradley Hand ITC" panose="03070402050302030203" pitchFamily="66" charset="0"/>
                <a:ea typeface="Calibri" panose="020F0502020204030204" pitchFamily="34" charset="0"/>
                <a:cs typeface="Times New Roman" panose="02020603050405020304" pitchFamily="18" charset="0"/>
              </a:rPr>
              <a:t>cv2.imread(path, flag)</a:t>
            </a:r>
          </a:p>
          <a:p>
            <a:pPr>
              <a:lnSpc>
                <a:spcPct val="107000"/>
              </a:lnSpc>
              <a:spcAft>
                <a:spcPts val="800"/>
              </a:spcAft>
            </a:pPr>
            <a:r>
              <a:rPr lang="en-IN" sz="2000" b="1" dirty="0">
                <a:effectLst/>
                <a:latin typeface="Bradley Hand ITC" panose="03070402050302030203" pitchFamily="66" charset="0"/>
                <a:ea typeface="Calibri" panose="020F0502020204030204" pitchFamily="34" charset="0"/>
                <a:cs typeface="Times New Roman" panose="02020603050405020304" pitchFamily="18" charset="0"/>
              </a:rPr>
              <a:t>Parameters:</a:t>
            </a:r>
          </a:p>
          <a:p>
            <a:pPr>
              <a:lnSpc>
                <a:spcPct val="107000"/>
              </a:lnSpc>
              <a:spcAft>
                <a:spcPts val="800"/>
              </a:spcAft>
            </a:pPr>
            <a:r>
              <a:rPr lang="en-IN" sz="2000" b="1" dirty="0">
                <a:solidFill>
                  <a:srgbClr val="00B0F0"/>
                </a:solidFill>
                <a:effectLst/>
                <a:latin typeface="Bradley Hand ITC" panose="03070402050302030203" pitchFamily="66" charset="0"/>
                <a:ea typeface="Calibri" panose="020F0502020204030204" pitchFamily="34" charset="0"/>
                <a:cs typeface="Times New Roman" panose="02020603050405020304" pitchFamily="18" charset="0"/>
              </a:rPr>
              <a:t>path:</a:t>
            </a:r>
            <a:r>
              <a:rPr lang="en-IN" sz="2000" b="1" dirty="0">
                <a:solidFill>
                  <a:srgbClr val="7030A0"/>
                </a:solidFill>
                <a:effectLst/>
                <a:latin typeface="Bradley Hand ITC" panose="03070402050302030203" pitchFamily="66" charset="0"/>
                <a:ea typeface="Calibri" panose="020F0502020204030204" pitchFamily="34" charset="0"/>
                <a:cs typeface="Times New Roman" panose="02020603050405020304" pitchFamily="18" charset="0"/>
              </a:rPr>
              <a:t> </a:t>
            </a:r>
            <a:r>
              <a:rPr lang="en-IN" sz="2000" b="1" dirty="0">
                <a:effectLst/>
                <a:latin typeface="Bradley Hand ITC" panose="03070402050302030203" pitchFamily="66" charset="0"/>
                <a:ea typeface="Calibri" panose="020F0502020204030204" pitchFamily="34" charset="0"/>
                <a:cs typeface="Times New Roman" panose="02020603050405020304" pitchFamily="18" charset="0"/>
              </a:rPr>
              <a:t>A string representing the path </a:t>
            </a:r>
            <a:r>
              <a:rPr lang="en-IN" sz="2400" b="1" dirty="0">
                <a:effectLst/>
                <a:latin typeface="Bradley Hand ITC" panose="03070402050302030203" pitchFamily="66" charset="0"/>
                <a:ea typeface="Calibri" panose="020F0502020204030204" pitchFamily="34" charset="0"/>
                <a:cs typeface="Times New Roman" panose="02020603050405020304" pitchFamily="18" charset="0"/>
              </a:rPr>
              <a:t>of the image to be read.</a:t>
            </a:r>
          </a:p>
          <a:p>
            <a:pPr>
              <a:lnSpc>
                <a:spcPct val="107000"/>
              </a:lnSpc>
              <a:spcAft>
                <a:spcPts val="800"/>
              </a:spcAft>
            </a:pPr>
            <a:r>
              <a:rPr lang="en-IN" sz="2400" b="1" dirty="0">
                <a:solidFill>
                  <a:srgbClr val="00B0F0"/>
                </a:solidFill>
                <a:effectLst/>
                <a:latin typeface="Bradley Hand ITC" panose="03070402050302030203" pitchFamily="66" charset="0"/>
                <a:ea typeface="Calibri" panose="020F0502020204030204" pitchFamily="34" charset="0"/>
                <a:cs typeface="Times New Roman" panose="02020603050405020304" pitchFamily="18" charset="0"/>
              </a:rPr>
              <a:t>flag:</a:t>
            </a:r>
            <a:r>
              <a:rPr lang="en-IN" sz="2400" b="1" dirty="0">
                <a:effectLst/>
                <a:latin typeface="Bradley Hand ITC" panose="03070402050302030203" pitchFamily="66" charset="0"/>
                <a:ea typeface="Calibri" panose="020F0502020204030204" pitchFamily="34" charset="0"/>
                <a:cs typeface="Times New Roman" panose="02020603050405020304" pitchFamily="18" charset="0"/>
              </a:rPr>
              <a:t> It specifies the way in which image should be read. It’s default value is cv2.IMREAD_COLOR</a:t>
            </a:r>
          </a:p>
          <a:p>
            <a:pPr>
              <a:lnSpc>
                <a:spcPct val="107000"/>
              </a:lnSpc>
              <a:spcAft>
                <a:spcPts val="800"/>
              </a:spcAft>
            </a:pPr>
            <a:r>
              <a:rPr lang="en-IN" sz="2400" b="1" dirty="0">
                <a:effectLst/>
                <a:latin typeface="Bradley Hand ITC" panose="03070402050302030203" pitchFamily="66" charset="0"/>
                <a:ea typeface="Calibri" panose="020F0502020204030204" pitchFamily="34" charset="0"/>
                <a:cs typeface="Times New Roman" panose="02020603050405020304" pitchFamily="18" charset="0"/>
              </a:rPr>
              <a:t>Return Value: This method returns an image that is loaded from the specified file</a:t>
            </a:r>
            <a:endParaRPr lang="en-IN" sz="2400" b="1" dirty="0">
              <a:latin typeface="Bradley Hand ITC" panose="03070402050302030203" pitchFamily="66" charset="0"/>
            </a:endParaRPr>
          </a:p>
        </p:txBody>
      </p:sp>
      <p:sp>
        <p:nvSpPr>
          <p:cNvPr id="101" name="Google Shape;101;p18"/>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10</a:t>
            </a:fld>
            <a:endParaRPr/>
          </a:p>
        </p:txBody>
      </p:sp>
      <p:sp>
        <p:nvSpPr>
          <p:cNvPr id="5" name="Google Shape;541;p46"/>
          <p:cNvSpPr/>
          <p:nvPr/>
        </p:nvSpPr>
        <p:spPr>
          <a:xfrm>
            <a:off x="7643834" y="500048"/>
            <a:ext cx="785818" cy="714380"/>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2" name="Title 1">
            <a:extLst>
              <a:ext uri="{FF2B5EF4-FFF2-40B4-BE49-F238E27FC236}">
                <a16:creationId xmlns:a16="http://schemas.microsoft.com/office/drawing/2014/main" id="{9514B99C-FDC2-43AC-A849-5CDA1806C756}"/>
              </a:ext>
            </a:extLst>
          </p:cNvPr>
          <p:cNvSpPr>
            <a:spLocks noGrp="1"/>
          </p:cNvSpPr>
          <p:nvPr>
            <p:ph type="title"/>
          </p:nvPr>
        </p:nvSpPr>
        <p:spPr>
          <a:xfrm>
            <a:off x="1475656" y="987574"/>
            <a:ext cx="7273800" cy="857400"/>
          </a:xfrm>
        </p:spPr>
        <p:txBody>
          <a:bodyPr/>
          <a:lstStyle/>
          <a:p>
            <a:r>
              <a:rPr lang="en-IN" sz="3200" u="sng" dirty="0">
                <a:solidFill>
                  <a:srgbClr val="FF0000"/>
                </a:solidFill>
                <a:effectLst/>
                <a:latin typeface="Caveat" panose="020B0604020202020204" charset="0"/>
                <a:ea typeface="Calibri" panose="020F0502020204030204" pitchFamily="34" charset="0"/>
                <a:cs typeface="Times New Roman" panose="02020603050405020304" pitchFamily="18" charset="0"/>
              </a:rPr>
              <a:t>HOW TO SHOW  AN IMAGE? </a:t>
            </a:r>
            <a:br>
              <a:rPr lang="en-IN" sz="3200" u="sng" dirty="0">
                <a:solidFill>
                  <a:srgbClr val="FF0000"/>
                </a:solidFill>
                <a:effectLst/>
                <a:latin typeface="Algerian" panose="04020705040A02060702" pitchFamily="82" charset="0"/>
                <a:ea typeface="Calibri" panose="020F0502020204030204" pitchFamily="34" charset="0"/>
                <a:cs typeface="Times New Roman" panose="02020603050405020304" pitchFamily="18" charset="0"/>
              </a:rPr>
            </a:br>
            <a:r>
              <a:rPr lang="en-US" sz="3200" u="sng" dirty="0">
                <a:latin typeface="Caveat" panose="020B0604020202020204" charset="0"/>
              </a:rPr>
              <a:t>IMSHOW  METHOD( )</a:t>
            </a:r>
            <a:br>
              <a:rPr lang="en-IN" sz="3200" u="sng" dirty="0">
                <a:latin typeface="Bahnschrift SemiBold" panose="020B0502040204020203" pitchFamily="34" charset="0"/>
              </a:rPr>
            </a:br>
            <a:endParaRPr lang="en-IN" dirty="0"/>
          </a:p>
        </p:txBody>
      </p:sp>
      <p:sp>
        <p:nvSpPr>
          <p:cNvPr id="3" name="Text Placeholder 2">
            <a:extLst>
              <a:ext uri="{FF2B5EF4-FFF2-40B4-BE49-F238E27FC236}">
                <a16:creationId xmlns:a16="http://schemas.microsoft.com/office/drawing/2014/main" id="{15373432-3E47-4F73-837F-91587ECE8018}"/>
              </a:ext>
            </a:extLst>
          </p:cNvPr>
          <p:cNvSpPr>
            <a:spLocks noGrp="1"/>
          </p:cNvSpPr>
          <p:nvPr>
            <p:ph type="body" idx="1"/>
          </p:nvPr>
        </p:nvSpPr>
        <p:spPr>
          <a:xfrm>
            <a:off x="935100" y="1491630"/>
            <a:ext cx="7273800" cy="3271200"/>
          </a:xfrm>
        </p:spPr>
        <p:txBody>
          <a:bodyPr/>
          <a:lstStyle/>
          <a:p>
            <a:pPr>
              <a:lnSpc>
                <a:spcPct val="107000"/>
              </a:lnSpc>
              <a:spcAft>
                <a:spcPts val="800"/>
              </a:spcAft>
            </a:pPr>
            <a:r>
              <a:rPr lang="en-IN" sz="2400" dirty="0">
                <a:effectLst/>
                <a:latin typeface="Caveat" panose="020B0604020202020204" charset="0"/>
                <a:ea typeface="Calibri" panose="020F0502020204030204" pitchFamily="34" charset="0"/>
                <a:cs typeface="Times New Roman" panose="02020603050405020304" pitchFamily="18" charset="0"/>
              </a:rPr>
              <a:t>cv2.imshow() method is used to display an image in a window. The window automatically fits to the image size.</a:t>
            </a:r>
          </a:p>
          <a:p>
            <a:pPr>
              <a:lnSpc>
                <a:spcPct val="107000"/>
              </a:lnSpc>
              <a:spcAft>
                <a:spcPts val="800"/>
              </a:spcAft>
            </a:pPr>
            <a:r>
              <a:rPr lang="en-IN" sz="2400" dirty="0">
                <a:effectLst/>
                <a:latin typeface="Caveat" panose="020B0604020202020204" charset="0"/>
                <a:ea typeface="Calibri" panose="020F0502020204030204" pitchFamily="34" charset="0"/>
                <a:cs typeface="Times New Roman" panose="02020603050405020304" pitchFamily="18" charset="0"/>
              </a:rPr>
              <a:t>Syntax: cv2.imshow(</a:t>
            </a:r>
            <a:r>
              <a:rPr lang="en-IN" sz="2400" dirty="0" err="1">
                <a:effectLst/>
                <a:latin typeface="Caveat" panose="020B0604020202020204" charset="0"/>
                <a:ea typeface="Calibri" panose="020F0502020204030204" pitchFamily="34" charset="0"/>
                <a:cs typeface="Times New Roman" panose="02020603050405020304" pitchFamily="18" charset="0"/>
              </a:rPr>
              <a:t>window_name</a:t>
            </a:r>
            <a:r>
              <a:rPr lang="en-IN" sz="2400" dirty="0">
                <a:effectLst/>
                <a:latin typeface="Caveat" panose="020B0604020202020204" charset="0"/>
                <a:ea typeface="Calibri" panose="020F0502020204030204" pitchFamily="34" charset="0"/>
                <a:cs typeface="Times New Roman" panose="02020603050405020304" pitchFamily="18" charset="0"/>
              </a:rPr>
              <a:t>, image)</a:t>
            </a:r>
          </a:p>
          <a:p>
            <a:pPr>
              <a:lnSpc>
                <a:spcPct val="107000"/>
              </a:lnSpc>
              <a:spcAft>
                <a:spcPts val="800"/>
              </a:spcAft>
            </a:pPr>
            <a:r>
              <a:rPr lang="en-IN" sz="2400" dirty="0">
                <a:effectLst/>
                <a:latin typeface="Caveat" panose="020B0604020202020204" charset="0"/>
                <a:ea typeface="Calibri" panose="020F0502020204030204" pitchFamily="34" charset="0"/>
                <a:cs typeface="Times New Roman" panose="02020603050405020304" pitchFamily="18" charset="0"/>
              </a:rPr>
              <a:t>Parameters: </a:t>
            </a:r>
          </a:p>
          <a:p>
            <a:pPr>
              <a:lnSpc>
                <a:spcPct val="107000"/>
              </a:lnSpc>
              <a:spcAft>
                <a:spcPts val="800"/>
              </a:spcAft>
            </a:pPr>
            <a:r>
              <a:rPr lang="en-IN" sz="2400" u="sng" dirty="0" err="1">
                <a:solidFill>
                  <a:srgbClr val="7030A0"/>
                </a:solidFill>
                <a:effectLst/>
                <a:latin typeface="Caveat" panose="020B0604020202020204" charset="0"/>
                <a:ea typeface="Calibri" panose="020F0502020204030204" pitchFamily="34" charset="0"/>
                <a:cs typeface="Times New Roman" panose="02020603050405020304" pitchFamily="18" charset="0"/>
              </a:rPr>
              <a:t>window_name</a:t>
            </a:r>
            <a:r>
              <a:rPr lang="en-IN" sz="2400" u="sng" dirty="0">
                <a:effectLst/>
                <a:latin typeface="Caveat" panose="020B0604020202020204" charset="0"/>
                <a:ea typeface="Calibri" panose="020F0502020204030204" pitchFamily="34" charset="0"/>
                <a:cs typeface="Times New Roman" panose="02020603050405020304" pitchFamily="18" charset="0"/>
              </a:rPr>
              <a:t>:</a:t>
            </a:r>
            <a:r>
              <a:rPr lang="en-IN" sz="2400" dirty="0">
                <a:effectLst/>
                <a:latin typeface="Caveat" panose="020B0604020202020204" charset="0"/>
                <a:ea typeface="Calibri" panose="020F0502020204030204" pitchFamily="34" charset="0"/>
                <a:cs typeface="Times New Roman" panose="02020603050405020304" pitchFamily="18" charset="0"/>
              </a:rPr>
              <a:t> A string representing the name of the window in which image to be displayed. </a:t>
            </a:r>
          </a:p>
          <a:p>
            <a:pPr>
              <a:lnSpc>
                <a:spcPct val="107000"/>
              </a:lnSpc>
              <a:spcAft>
                <a:spcPts val="800"/>
              </a:spcAft>
            </a:pPr>
            <a:r>
              <a:rPr lang="en-IN" sz="2400" u="sng" dirty="0">
                <a:solidFill>
                  <a:srgbClr val="7030A0"/>
                </a:solidFill>
                <a:effectLst/>
                <a:latin typeface="Caveat" panose="020B0604020202020204" charset="0"/>
                <a:ea typeface="Calibri" panose="020F0502020204030204" pitchFamily="34" charset="0"/>
                <a:cs typeface="Times New Roman" panose="02020603050405020304" pitchFamily="18" charset="0"/>
              </a:rPr>
              <a:t>image</a:t>
            </a:r>
            <a:r>
              <a:rPr lang="en-IN" sz="2400" dirty="0">
                <a:effectLst/>
                <a:latin typeface="Caveat" panose="020B0604020202020204" charset="0"/>
                <a:ea typeface="Calibri" panose="020F0502020204030204" pitchFamily="34" charset="0"/>
                <a:cs typeface="Times New Roman" panose="02020603050405020304" pitchFamily="18" charset="0"/>
              </a:rPr>
              <a:t>: It is the image that is to be displayed.</a:t>
            </a:r>
          </a:p>
          <a:p>
            <a:pPr>
              <a:lnSpc>
                <a:spcPct val="107000"/>
              </a:lnSpc>
              <a:spcAft>
                <a:spcPts val="800"/>
              </a:spcAft>
            </a:pPr>
            <a:r>
              <a:rPr lang="en-IN" sz="2400" dirty="0">
                <a:effectLst/>
                <a:latin typeface="Caveat" panose="020B0604020202020204" charset="0"/>
                <a:ea typeface="Calibri" panose="020F0502020204030204" pitchFamily="34" charset="0"/>
                <a:cs typeface="Times New Roman" panose="02020603050405020304" pitchFamily="18" charset="0"/>
              </a:rPr>
              <a:t>Return Value: It doesn’t returns anything</a:t>
            </a:r>
          </a:p>
          <a:p>
            <a:pPr>
              <a:lnSpc>
                <a:spcPct val="107000"/>
              </a:lnSpc>
              <a:spcAft>
                <a:spcPts val="800"/>
              </a:spcAft>
            </a:pPr>
            <a:endParaRPr lang="en-IN" sz="2400" dirty="0">
              <a:effectLst/>
              <a:latin typeface="Caveat" panose="020B0604020202020204" charset="0"/>
              <a:ea typeface="Calibri" panose="020F0502020204030204" pitchFamily="34" charset="0"/>
              <a:cs typeface="Times New Roman" panose="02020603050405020304" pitchFamily="18" charset="0"/>
            </a:endParaRPr>
          </a:p>
          <a:p>
            <a:endParaRPr lang="en-IN" dirty="0"/>
          </a:p>
        </p:txBody>
      </p:sp>
      <p:sp>
        <p:nvSpPr>
          <p:cNvPr id="110" name="Google Shape;110;p1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691E2-1BE4-4A52-AF9B-1F93D6BB0BD3}"/>
              </a:ext>
            </a:extLst>
          </p:cNvPr>
          <p:cNvSpPr>
            <a:spLocks noGrp="1"/>
          </p:cNvSpPr>
          <p:nvPr>
            <p:ph type="title"/>
          </p:nvPr>
        </p:nvSpPr>
        <p:spPr>
          <a:xfrm>
            <a:off x="1411775" y="466875"/>
            <a:ext cx="7273800" cy="857400"/>
          </a:xfrm>
        </p:spPr>
        <p:txBody>
          <a:bodyPr/>
          <a:lstStyle/>
          <a:p>
            <a:r>
              <a:rPr lang="en-US" sz="3200" dirty="0">
                <a:solidFill>
                  <a:srgbClr val="FF0000"/>
                </a:solidFill>
                <a:latin typeface="Caveat" panose="020B0604020202020204" charset="0"/>
              </a:rPr>
              <a:t>CODE FOR STORE  AND DISPLAY AN IMAGE  </a:t>
            </a:r>
            <a:br>
              <a:rPr lang="en-IN" sz="3200" dirty="0">
                <a:solidFill>
                  <a:srgbClr val="FF0000"/>
                </a:solidFill>
                <a:latin typeface="Algerian" panose="04020705040A02060702" pitchFamily="82" charset="0"/>
              </a:rPr>
            </a:br>
            <a:endParaRPr lang="en-IN" dirty="0"/>
          </a:p>
        </p:txBody>
      </p:sp>
      <p:sp>
        <p:nvSpPr>
          <p:cNvPr id="3" name="Text Placeholder 2">
            <a:extLst>
              <a:ext uri="{FF2B5EF4-FFF2-40B4-BE49-F238E27FC236}">
                <a16:creationId xmlns:a16="http://schemas.microsoft.com/office/drawing/2014/main" id="{5B064F6B-9DA0-47FF-8ABE-9C4C246A8B57}"/>
              </a:ext>
            </a:extLst>
          </p:cNvPr>
          <p:cNvSpPr>
            <a:spLocks noGrp="1"/>
          </p:cNvSpPr>
          <p:nvPr>
            <p:ph type="body" idx="1"/>
          </p:nvPr>
        </p:nvSpPr>
        <p:spPr/>
        <p:txBody>
          <a:bodyPr/>
          <a:lstStyle/>
          <a:p>
            <a:r>
              <a:rPr lang="en-US" dirty="0"/>
              <a:t>Import cv2	#importing OpenCV library</a:t>
            </a:r>
          </a:p>
          <a:p>
            <a:endParaRPr lang="en-US" dirty="0"/>
          </a:p>
          <a:p>
            <a:r>
              <a:rPr lang="en-US" dirty="0" err="1"/>
              <a:t>img</a:t>
            </a:r>
            <a:r>
              <a:rPr lang="en-US" dirty="0"/>
              <a:t>= cv2.imread(‘image.jpg’,1)  # </a:t>
            </a:r>
            <a:r>
              <a:rPr lang="en-US" dirty="0" err="1"/>
              <a:t>imread</a:t>
            </a:r>
            <a:r>
              <a:rPr lang="en-US" dirty="0"/>
              <a:t> method</a:t>
            </a:r>
          </a:p>
          <a:p>
            <a:endParaRPr lang="en-US" dirty="0"/>
          </a:p>
          <a:p>
            <a:r>
              <a:rPr lang="en-US" dirty="0"/>
              <a:t>cv2.imshow(‘new_window’,</a:t>
            </a:r>
            <a:r>
              <a:rPr lang="en-US" dirty="0" err="1"/>
              <a:t>img</a:t>
            </a:r>
            <a:r>
              <a:rPr lang="en-US" dirty="0"/>
              <a:t>)  #imshow method</a:t>
            </a:r>
          </a:p>
          <a:p>
            <a:endParaRPr lang="en-US" dirty="0"/>
          </a:p>
          <a:p>
            <a:r>
              <a:rPr lang="en-US" dirty="0"/>
              <a:t>Cv2.waitKey(0)  # to keep on the display </a:t>
            </a:r>
          </a:p>
          <a:p>
            <a:endParaRPr lang="en-IN" dirty="0"/>
          </a:p>
        </p:txBody>
      </p:sp>
      <p:sp>
        <p:nvSpPr>
          <p:cNvPr id="4" name="Slide Number Placeholder 3">
            <a:extLst>
              <a:ext uri="{FF2B5EF4-FFF2-40B4-BE49-F238E27FC236}">
                <a16:creationId xmlns:a16="http://schemas.microsoft.com/office/drawing/2014/main" id="{96638B10-D065-45C5-8FDB-2D15ED6B41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12</a:t>
            </a:fld>
            <a:endParaRPr lang="en"/>
          </a:p>
        </p:txBody>
      </p:sp>
    </p:spTree>
    <p:extLst>
      <p:ext uri="{BB962C8B-B14F-4D97-AF65-F5344CB8AC3E}">
        <p14:creationId xmlns:p14="http://schemas.microsoft.com/office/powerpoint/2010/main" val="298203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000C1-57A9-4564-8703-4EAF7ABA299D}"/>
              </a:ext>
            </a:extLst>
          </p:cNvPr>
          <p:cNvSpPr>
            <a:spLocks noGrp="1"/>
          </p:cNvSpPr>
          <p:nvPr>
            <p:ph type="title"/>
          </p:nvPr>
        </p:nvSpPr>
        <p:spPr/>
        <p:txBody>
          <a:bodyPr/>
          <a:lstStyle/>
          <a:p>
            <a:r>
              <a:rPr lang="en-US" sz="4000" dirty="0"/>
              <a:t>explanation</a:t>
            </a:r>
            <a:endParaRPr lang="en-IN" sz="4000" dirty="0"/>
          </a:p>
        </p:txBody>
      </p:sp>
      <p:sp>
        <p:nvSpPr>
          <p:cNvPr id="3" name="Text Placeholder 2">
            <a:extLst>
              <a:ext uri="{FF2B5EF4-FFF2-40B4-BE49-F238E27FC236}">
                <a16:creationId xmlns:a16="http://schemas.microsoft.com/office/drawing/2014/main" id="{7B1B53C5-901E-4C9E-91A6-CCB4F3FA42CB}"/>
              </a:ext>
            </a:extLst>
          </p:cNvPr>
          <p:cNvSpPr>
            <a:spLocks noGrp="1"/>
          </p:cNvSpPr>
          <p:nvPr>
            <p:ph type="body" idx="1"/>
          </p:nvPr>
        </p:nvSpPr>
        <p:spPr/>
        <p:txBody>
          <a:bodyPr/>
          <a:lstStyle/>
          <a:p>
            <a:r>
              <a:rPr lang="en-US" dirty="0"/>
              <a:t>In </a:t>
            </a:r>
            <a:r>
              <a:rPr lang="en-US" dirty="0" err="1"/>
              <a:t>imread</a:t>
            </a:r>
            <a:r>
              <a:rPr lang="en-US" dirty="0"/>
              <a:t>(_)method ,we can pass an argument which decides how computer stores the image. Like if  we give 1 then it will it as an  color </a:t>
            </a:r>
            <a:r>
              <a:rPr lang="en-US" dirty="0" err="1"/>
              <a:t>image.If</a:t>
            </a:r>
            <a:r>
              <a:rPr lang="en-US" dirty="0"/>
              <a:t> we give it 0 </a:t>
            </a:r>
            <a:r>
              <a:rPr lang="en-US" dirty="0" err="1"/>
              <a:t>thrn</a:t>
            </a:r>
            <a:r>
              <a:rPr lang="en-US" dirty="0"/>
              <a:t> it will store it as a greyscale image.</a:t>
            </a:r>
          </a:p>
          <a:p>
            <a:endParaRPr lang="en-US" dirty="0"/>
          </a:p>
          <a:p>
            <a:r>
              <a:rPr lang="en-US" dirty="0"/>
              <a:t>In </a:t>
            </a:r>
            <a:r>
              <a:rPr lang="en-US" dirty="0" err="1"/>
              <a:t>imshow</a:t>
            </a:r>
            <a:r>
              <a:rPr lang="en-US" dirty="0"/>
              <a:t>(_) method we can pass the name of the window</a:t>
            </a:r>
            <a:endParaRPr lang="en-IN" dirty="0"/>
          </a:p>
        </p:txBody>
      </p:sp>
      <p:sp>
        <p:nvSpPr>
          <p:cNvPr id="4" name="Slide Number Placeholder 3">
            <a:extLst>
              <a:ext uri="{FF2B5EF4-FFF2-40B4-BE49-F238E27FC236}">
                <a16:creationId xmlns:a16="http://schemas.microsoft.com/office/drawing/2014/main" id="{FB15D139-7567-414B-B085-0B5C762167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13</a:t>
            </a:fld>
            <a:endParaRPr lang="en"/>
          </a:p>
        </p:txBody>
      </p:sp>
    </p:spTree>
    <p:extLst>
      <p:ext uri="{BB962C8B-B14F-4D97-AF65-F5344CB8AC3E}">
        <p14:creationId xmlns:p14="http://schemas.microsoft.com/office/powerpoint/2010/main" val="3898509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E9032-EA79-494C-9287-5FD622267706}"/>
              </a:ext>
            </a:extLst>
          </p:cNvPr>
          <p:cNvSpPr>
            <a:spLocks noGrp="1"/>
          </p:cNvSpPr>
          <p:nvPr>
            <p:ph type="title"/>
          </p:nvPr>
        </p:nvSpPr>
        <p:spPr/>
        <p:txBody>
          <a:bodyPr/>
          <a:lstStyle/>
          <a:p>
            <a:r>
              <a:rPr lang="en-US" dirty="0"/>
              <a:t>SAMPLE INPUT : </a:t>
            </a:r>
            <a:endParaRPr lang="en-IN" dirty="0"/>
          </a:p>
        </p:txBody>
      </p:sp>
      <p:sp>
        <p:nvSpPr>
          <p:cNvPr id="4" name="Slide Number Placeholder 3">
            <a:extLst>
              <a:ext uri="{FF2B5EF4-FFF2-40B4-BE49-F238E27FC236}">
                <a16:creationId xmlns:a16="http://schemas.microsoft.com/office/drawing/2014/main" id="{46D4C3BB-2229-4CFF-81C0-6A99649957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14</a:t>
            </a:fld>
            <a:endParaRPr lang="en"/>
          </a:p>
        </p:txBody>
      </p:sp>
      <p:pic>
        <p:nvPicPr>
          <p:cNvPr id="5" name="Content Placeholder 9">
            <a:extLst>
              <a:ext uri="{FF2B5EF4-FFF2-40B4-BE49-F238E27FC236}">
                <a16:creationId xmlns:a16="http://schemas.microsoft.com/office/drawing/2014/main" id="{AB599E81-E7C6-4410-BEDC-BCA29FAFA16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11775" y="1136305"/>
            <a:ext cx="7344816" cy="3780934"/>
          </a:xfrm>
        </p:spPr>
      </p:pic>
      <p:pic>
        <p:nvPicPr>
          <p:cNvPr id="6" name="Content Placeholder 9">
            <a:extLst>
              <a:ext uri="{FF2B5EF4-FFF2-40B4-BE49-F238E27FC236}">
                <a16:creationId xmlns:a16="http://schemas.microsoft.com/office/drawing/2014/main" id="{779F25C6-E8E4-4DE4-B1BD-43FFED4CE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091810"/>
            <a:ext cx="7008440" cy="3568172"/>
          </a:xfrm>
          <a:prstGeom prst="rect">
            <a:avLst/>
          </a:prstGeom>
          <a:noFill/>
          <a:ln>
            <a:noFill/>
          </a:ln>
        </p:spPr>
      </p:pic>
    </p:spTree>
    <p:extLst>
      <p:ext uri="{BB962C8B-B14F-4D97-AF65-F5344CB8AC3E}">
        <p14:creationId xmlns:p14="http://schemas.microsoft.com/office/powerpoint/2010/main" val="4290631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7C068-4E23-407B-821F-9E81286477F4}"/>
              </a:ext>
            </a:extLst>
          </p:cNvPr>
          <p:cNvSpPr>
            <a:spLocks noGrp="1"/>
          </p:cNvSpPr>
          <p:nvPr>
            <p:ph type="title"/>
          </p:nvPr>
        </p:nvSpPr>
        <p:spPr/>
        <p:txBody>
          <a:bodyPr/>
          <a:lstStyle/>
          <a:p>
            <a:r>
              <a:rPr lang="en-US" dirty="0"/>
              <a:t>Sample output</a:t>
            </a:r>
            <a:endParaRPr lang="en-IN" dirty="0"/>
          </a:p>
        </p:txBody>
      </p:sp>
      <p:sp>
        <p:nvSpPr>
          <p:cNvPr id="4" name="Slide Number Placeholder 3">
            <a:extLst>
              <a:ext uri="{FF2B5EF4-FFF2-40B4-BE49-F238E27FC236}">
                <a16:creationId xmlns:a16="http://schemas.microsoft.com/office/drawing/2014/main" id="{8E873002-6DBE-4BE4-A46E-C2DD7D33B6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15</a:t>
            </a:fld>
            <a:endParaRPr lang="en"/>
          </a:p>
        </p:txBody>
      </p:sp>
      <p:pic>
        <p:nvPicPr>
          <p:cNvPr id="5" name="Content Placeholder 11">
            <a:extLst>
              <a:ext uri="{FF2B5EF4-FFF2-40B4-BE49-F238E27FC236}">
                <a16:creationId xmlns:a16="http://schemas.microsoft.com/office/drawing/2014/main" id="{EAFB6703-42BD-40B9-8518-E6B6F161B33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445537" y="959138"/>
            <a:ext cx="6480720" cy="4051690"/>
          </a:xfrm>
        </p:spPr>
      </p:pic>
      <p:pic>
        <p:nvPicPr>
          <p:cNvPr id="6" name="Content Placeholder 11">
            <a:extLst>
              <a:ext uri="{FF2B5EF4-FFF2-40B4-BE49-F238E27FC236}">
                <a16:creationId xmlns:a16="http://schemas.microsoft.com/office/drawing/2014/main" id="{39A88EDA-90CE-416A-B984-3D0A2BAED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6470" y="987168"/>
            <a:ext cx="6352663" cy="3889947"/>
          </a:xfrm>
          <a:prstGeom prst="rect">
            <a:avLst/>
          </a:prstGeom>
        </p:spPr>
      </p:pic>
    </p:spTree>
    <p:extLst>
      <p:ext uri="{BB962C8B-B14F-4D97-AF65-F5344CB8AC3E}">
        <p14:creationId xmlns:p14="http://schemas.microsoft.com/office/powerpoint/2010/main" val="3706405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0"/>
          <p:cNvSpPr txBox="1">
            <a:spLocks noGrp="1"/>
          </p:cNvSpPr>
          <p:nvPr>
            <p:ph type="title"/>
          </p:nvPr>
        </p:nvSpPr>
        <p:spPr>
          <a:xfrm>
            <a:off x="1357290" y="571486"/>
            <a:ext cx="1802903" cy="697369"/>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sz="4400" dirty="0"/>
              <a:t>HISTOGRAM</a:t>
            </a:r>
            <a:endParaRPr sz="4400" dirty="0"/>
          </a:p>
        </p:txBody>
      </p:sp>
      <p:sp>
        <p:nvSpPr>
          <p:cNvPr id="117" name="Google Shape;117;p20"/>
          <p:cNvSpPr txBox="1">
            <a:spLocks noGrp="1"/>
          </p:cNvSpPr>
          <p:nvPr>
            <p:ph type="body" idx="1"/>
          </p:nvPr>
        </p:nvSpPr>
        <p:spPr>
          <a:xfrm>
            <a:off x="1428728" y="1357304"/>
            <a:ext cx="7215238" cy="1428760"/>
          </a:xfrm>
          <a:prstGeom prst="rect">
            <a:avLst/>
          </a:prstGeom>
        </p:spPr>
        <p:txBody>
          <a:bodyPr spcFirstLastPara="1" wrap="square" lIns="0" tIns="0" rIns="0" bIns="0" anchor="t" anchorCtr="0">
            <a:noAutofit/>
          </a:bodyPr>
          <a:lstStyle/>
          <a:p>
            <a:pPr marL="0" indent="0"/>
            <a:r>
              <a:rPr lang="en-US" dirty="0"/>
              <a:t>A Histogram is a bar graph like representation of data that buckets a range of outcomes into columns along x-axis</a:t>
            </a:r>
          </a:p>
          <a:p>
            <a:pPr marL="0" indent="0"/>
            <a:r>
              <a:rPr lang="en-US" dirty="0"/>
              <a:t>The y-axis represents the number count or percentage of occurrences in the data for each column.</a:t>
            </a:r>
            <a:endParaRPr/>
          </a:p>
        </p:txBody>
      </p:sp>
      <p:sp>
        <p:nvSpPr>
          <p:cNvPr id="118" name="Google Shape;118;p20"/>
          <p:cNvSpPr txBox="1">
            <a:spLocks noGrp="1"/>
          </p:cNvSpPr>
          <p:nvPr>
            <p:ph type="sldNum" idx="12"/>
          </p:nvPr>
        </p:nvSpPr>
        <p:spPr>
          <a:xfrm>
            <a:off x="8404384" y="2540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16</a:t>
            </a:fld>
            <a:endParaRPr/>
          </a:p>
        </p:txBody>
      </p:sp>
      <p:pic>
        <p:nvPicPr>
          <p:cNvPr id="1026" name="Picture 2"/>
          <p:cNvPicPr>
            <a:picLocks noChangeAspect="1" noChangeArrowheads="1"/>
          </p:cNvPicPr>
          <p:nvPr/>
        </p:nvPicPr>
        <p:blipFill>
          <a:blip r:embed="rId3"/>
          <a:srcRect/>
          <a:stretch>
            <a:fillRect/>
          </a:stretch>
        </p:blipFill>
        <p:spPr bwMode="auto">
          <a:xfrm>
            <a:off x="2928926" y="2857502"/>
            <a:ext cx="3000396" cy="1645161"/>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1941100" y="2512300"/>
            <a:ext cx="2362200" cy="1371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sz="2400" dirty="0">
                <a:latin typeface="Caveat"/>
                <a:ea typeface="Caveat"/>
                <a:cs typeface="Caveat"/>
                <a:sym typeface="Caveat"/>
              </a:rPr>
              <a:t>Characteristics  of </a:t>
            </a:r>
            <a:br>
              <a:rPr lang="en-IN" sz="2400" dirty="0">
                <a:latin typeface="Caveat"/>
                <a:ea typeface="Caveat"/>
                <a:cs typeface="Caveat"/>
                <a:sym typeface="Caveat"/>
              </a:rPr>
            </a:br>
            <a:r>
              <a:rPr lang="en-IN" sz="2400" dirty="0">
                <a:latin typeface="Caveat"/>
                <a:ea typeface="Caveat"/>
                <a:cs typeface="Caveat"/>
                <a:sym typeface="Caveat"/>
              </a:rPr>
              <a:t>HISTOGRAM. </a:t>
            </a:r>
            <a:endParaRPr sz="2400">
              <a:latin typeface="Caveat"/>
              <a:ea typeface="Caveat"/>
              <a:cs typeface="Caveat"/>
              <a:sym typeface="Caveat"/>
            </a:endParaRPr>
          </a:p>
        </p:txBody>
      </p:sp>
      <p:sp>
        <p:nvSpPr>
          <p:cNvPr id="125" name="Google Shape;125;p21"/>
          <p:cNvSpPr txBox="1">
            <a:spLocks noGrp="1"/>
          </p:cNvSpPr>
          <p:nvPr>
            <p:ph type="sldNum" idx="12"/>
          </p:nvPr>
        </p:nvSpPr>
        <p:spPr>
          <a:xfrm>
            <a:off x="8404384" y="2540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rgbClr val="FFFFFF"/>
                </a:solidFill>
              </a:rPr>
              <a:pPr marL="0" lvl="0" indent="0" algn="r" rtl="0">
                <a:spcBef>
                  <a:spcPts val="0"/>
                </a:spcBef>
                <a:spcAft>
                  <a:spcPts val="0"/>
                </a:spcAft>
                <a:buNone/>
              </a:pPr>
              <a:t>17</a:t>
            </a:fld>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1" name="Google Shape;151;p23"/>
          <p:cNvSpPr txBox="1">
            <a:spLocks noGrp="1"/>
          </p:cNvSpPr>
          <p:nvPr>
            <p:ph type="sldNum" idx="12"/>
          </p:nvPr>
        </p:nvSpPr>
        <p:spPr/>
        <p:txBody>
          <a:bodyPr/>
          <a:lstStyle/>
          <a:p>
            <a:pPr lvl="0"/>
            <a:fld id="{00000000-1234-1234-1234-123412341234}" type="slidenum">
              <a:rPr lang="en" smtClean="0"/>
              <a:pPr lvl="0"/>
              <a:t>18</a:t>
            </a:fld>
            <a:endParaRPr lang="en"/>
          </a:p>
        </p:txBody>
      </p:sp>
      <p:sp>
        <p:nvSpPr>
          <p:cNvPr id="149" name="Google Shape;149;p23"/>
          <p:cNvSpPr txBox="1">
            <a:spLocks noGrp="1"/>
          </p:cNvSpPr>
          <p:nvPr>
            <p:ph type="title" idx="4294967295"/>
          </p:nvPr>
        </p:nvSpPr>
        <p:spPr>
          <a:xfrm>
            <a:off x="1500166" y="500048"/>
            <a:ext cx="3201991" cy="642942"/>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Histogram of image</a:t>
            </a:r>
            <a:endParaRPr sz="4400"/>
          </a:p>
        </p:txBody>
      </p:sp>
      <p:sp>
        <p:nvSpPr>
          <p:cNvPr id="4" name="TextBox 3"/>
          <p:cNvSpPr txBox="1"/>
          <p:nvPr/>
        </p:nvSpPr>
        <p:spPr>
          <a:xfrm>
            <a:off x="1357290" y="1214428"/>
            <a:ext cx="7358114" cy="830997"/>
          </a:xfrm>
          <a:prstGeom prst="rect">
            <a:avLst/>
          </a:prstGeom>
          <a:noFill/>
        </p:spPr>
        <p:txBody>
          <a:bodyPr wrap="square" rtlCol="0">
            <a:spAutoFit/>
          </a:bodyPr>
          <a:lstStyle/>
          <a:p>
            <a:pPr>
              <a:buFont typeface="Arial" pitchFamily="34" charset="0"/>
              <a:buChar char="•"/>
            </a:pPr>
            <a:r>
              <a:rPr lang="en-US" sz="2400" dirty="0">
                <a:solidFill>
                  <a:schemeClr val="tx2">
                    <a:lumMod val="10000"/>
                  </a:schemeClr>
                </a:solidFill>
                <a:latin typeface="Agency FB" pitchFamily="34" charset="0"/>
              </a:rPr>
              <a:t>The histogram of an image is a function that maps each gray level    of an image to the number of times it occurs in the image.</a:t>
            </a:r>
          </a:p>
        </p:txBody>
      </p:sp>
      <p:sp>
        <p:nvSpPr>
          <p:cNvPr id="5" name="TextBox 4"/>
          <p:cNvSpPr txBox="1"/>
          <p:nvPr/>
        </p:nvSpPr>
        <p:spPr>
          <a:xfrm>
            <a:off x="1500166" y="2071684"/>
            <a:ext cx="6786610" cy="830997"/>
          </a:xfrm>
          <a:prstGeom prst="rect">
            <a:avLst/>
          </a:prstGeom>
          <a:noFill/>
        </p:spPr>
        <p:txBody>
          <a:bodyPr wrap="square" rtlCol="0">
            <a:spAutoFit/>
          </a:bodyPr>
          <a:lstStyle/>
          <a:p>
            <a:pPr>
              <a:buFont typeface="Arial" pitchFamily="34" charset="0"/>
              <a:buChar char="•"/>
            </a:pPr>
            <a:r>
              <a:rPr lang="en-US" sz="2400" dirty="0">
                <a:latin typeface="Agency FB" pitchFamily="34" charset="0"/>
              </a:rPr>
              <a:t>One should note that the pixels having general, gray levels in the integer range [0,255].</a:t>
            </a:r>
          </a:p>
        </p:txBody>
      </p:sp>
      <p:pic>
        <p:nvPicPr>
          <p:cNvPr id="2050" name="Picture 2"/>
          <p:cNvPicPr>
            <a:picLocks noChangeAspect="1" noChangeArrowheads="1"/>
          </p:cNvPicPr>
          <p:nvPr/>
        </p:nvPicPr>
        <p:blipFill>
          <a:blip r:embed="rId3"/>
          <a:srcRect/>
          <a:stretch>
            <a:fillRect/>
          </a:stretch>
        </p:blipFill>
        <p:spPr bwMode="auto">
          <a:xfrm>
            <a:off x="3428992" y="3000378"/>
            <a:ext cx="2787650" cy="191135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1411775" y="129768"/>
            <a:ext cx="72738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t>CHARACTERSTICS OF HISTOGRAM</a:t>
            </a:r>
            <a:endParaRPr/>
          </a:p>
        </p:txBody>
      </p:sp>
      <p:sp>
        <p:nvSpPr>
          <p:cNvPr id="131" name="Google Shape;131;p22"/>
          <p:cNvSpPr txBox="1">
            <a:spLocks noGrp="1"/>
          </p:cNvSpPr>
          <p:nvPr>
            <p:ph type="sldNum" idx="12"/>
          </p:nvPr>
        </p:nvSpPr>
        <p:spPr>
          <a:xfrm>
            <a:off x="8404384" y="2540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19</a:t>
            </a:fld>
            <a:endParaRPr/>
          </a:p>
        </p:txBody>
      </p:sp>
      <p:sp>
        <p:nvSpPr>
          <p:cNvPr id="20" name="Rectangle 19"/>
          <p:cNvSpPr/>
          <p:nvPr/>
        </p:nvSpPr>
        <p:spPr>
          <a:xfrm>
            <a:off x="2286000" y="2202418"/>
            <a:ext cx="2571752" cy="1384995"/>
          </a:xfrm>
          <a:prstGeom prst="rect">
            <a:avLst/>
          </a:prstGeom>
        </p:spPr>
        <p:txBody>
          <a:bodyPr wrap="square">
            <a:spAutoFit/>
          </a:bodyPr>
          <a:lstStyle/>
          <a:p>
            <a:r>
              <a:rPr lang="en-US" dirty="0">
                <a:solidFill>
                  <a:schemeClr val="bg1"/>
                </a:solidFill>
              </a:rPr>
              <a:t>The total number of pixels constituting the image can be obtained by adding up the number of pixels corresponding to each gray level.</a:t>
            </a:r>
          </a:p>
        </p:txBody>
      </p:sp>
      <p:sp>
        <p:nvSpPr>
          <p:cNvPr id="21" name="TextBox 20"/>
          <p:cNvSpPr txBox="1"/>
          <p:nvPr/>
        </p:nvSpPr>
        <p:spPr>
          <a:xfrm>
            <a:off x="1500166" y="1214428"/>
            <a:ext cx="7072362" cy="3170099"/>
          </a:xfrm>
          <a:prstGeom prst="rect">
            <a:avLst/>
          </a:prstGeom>
          <a:noFill/>
        </p:spPr>
        <p:txBody>
          <a:bodyPr wrap="square" rtlCol="0">
            <a:spAutoFit/>
          </a:bodyPr>
          <a:lstStyle/>
          <a:p>
            <a:r>
              <a:rPr lang="en-IN" sz="1800" b="1" dirty="0">
                <a:solidFill>
                  <a:srgbClr val="FF0000"/>
                </a:solidFill>
                <a:latin typeface="Caveat" charset="0"/>
              </a:rPr>
              <a:t>1. Total Number of Pixels</a:t>
            </a:r>
            <a:endParaRPr lang="en-US" sz="1800" b="1" dirty="0">
              <a:solidFill>
                <a:srgbClr val="FF0000"/>
              </a:solidFill>
              <a:latin typeface="Caveat" charset="0"/>
            </a:endParaRPr>
          </a:p>
          <a:p>
            <a:r>
              <a:rPr lang="en-US" sz="1600" dirty="0">
                <a:latin typeface="Caveat" charset="0"/>
              </a:rPr>
              <a:t>The total number of pixels constituting the image can be obtained by adding up the number of pixels corresponding to each gray level.</a:t>
            </a:r>
          </a:p>
          <a:p>
            <a:endParaRPr lang="en-US" sz="1600" dirty="0">
              <a:latin typeface="Caveat" charset="0"/>
            </a:endParaRPr>
          </a:p>
          <a:p>
            <a:r>
              <a:rPr lang="en-IN" sz="1800" b="1" dirty="0">
                <a:solidFill>
                  <a:srgbClr val="FF0000"/>
                </a:solidFill>
                <a:latin typeface="Caveat" charset="0"/>
              </a:rPr>
              <a:t>2. Image Brightness</a:t>
            </a:r>
            <a:endParaRPr lang="en-US" sz="1800" b="1" dirty="0">
              <a:solidFill>
                <a:srgbClr val="FF0000"/>
              </a:solidFill>
              <a:latin typeface="Caveat" charset="0"/>
            </a:endParaRPr>
          </a:p>
          <a:p>
            <a:r>
              <a:rPr lang="en-US" sz="1600" dirty="0">
                <a:latin typeface="Caveat" charset="0"/>
              </a:rPr>
              <a:t>You can get a general idea of the brightness of an image by looking at the histogram and observing the spatial distribution of the values. If the histogram values are concentrated toward the left, the image is darker . If they are concentrated toward the right, the image is lighter.</a:t>
            </a:r>
          </a:p>
          <a:p>
            <a:endParaRPr lang="en-US" sz="1800" b="1" dirty="0">
              <a:latin typeface="Caveat" charset="0"/>
            </a:endParaRPr>
          </a:p>
          <a:p>
            <a:r>
              <a:rPr lang="en-IN" sz="1800" b="1" dirty="0">
                <a:solidFill>
                  <a:srgbClr val="FF0000"/>
                </a:solidFill>
                <a:latin typeface="Caveat" charset="0"/>
              </a:rPr>
              <a:t>3. Contrast of a image</a:t>
            </a:r>
            <a:endParaRPr lang="en-US" sz="1800" b="1" dirty="0">
              <a:solidFill>
                <a:srgbClr val="FF0000"/>
              </a:solidFill>
              <a:latin typeface="Caveat" charset="0"/>
            </a:endParaRPr>
          </a:p>
          <a:p>
            <a:r>
              <a:rPr lang="en-US" sz="1600" dirty="0">
                <a:latin typeface="Caveat" charset="0"/>
              </a:rPr>
              <a:t>A histogram in which the pixel counts evenly cover a broad range of grayscale levels indicates an image with good contrast . Pixel counts that are restricted to a smaller range indicate low contrast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244D2-461D-4710-954C-32A76E137312}"/>
              </a:ext>
            </a:extLst>
          </p:cNvPr>
          <p:cNvSpPr>
            <a:spLocks noGrp="1"/>
          </p:cNvSpPr>
          <p:nvPr>
            <p:ph type="title"/>
          </p:nvPr>
        </p:nvSpPr>
        <p:spPr>
          <a:xfrm>
            <a:off x="1043608" y="51471"/>
            <a:ext cx="7641967" cy="935698"/>
          </a:xfrm>
        </p:spPr>
        <p:txBody>
          <a:bodyPr/>
          <a:lstStyle/>
          <a:p>
            <a:br>
              <a:rPr lang="en-US" dirty="0"/>
            </a:br>
            <a:br>
              <a:rPr lang="en-US" dirty="0"/>
            </a:br>
            <a:br>
              <a:rPr lang="en-US" dirty="0"/>
            </a:br>
            <a:br>
              <a:rPr lang="en-US" dirty="0"/>
            </a:br>
            <a:r>
              <a:rPr lang="en-US" dirty="0"/>
              <a:t>	Indian institute of engineering science and 				technology , shibpur	</a:t>
            </a:r>
            <a:endParaRPr lang="en-IN" dirty="0"/>
          </a:p>
        </p:txBody>
      </p:sp>
      <p:sp>
        <p:nvSpPr>
          <p:cNvPr id="3" name="Text Placeholder 2">
            <a:extLst>
              <a:ext uri="{FF2B5EF4-FFF2-40B4-BE49-F238E27FC236}">
                <a16:creationId xmlns:a16="http://schemas.microsoft.com/office/drawing/2014/main" id="{C8F17A37-40C9-4AC6-9406-3F2DEAFBB9B0}"/>
              </a:ext>
            </a:extLst>
          </p:cNvPr>
          <p:cNvSpPr>
            <a:spLocks noGrp="1"/>
          </p:cNvSpPr>
          <p:nvPr>
            <p:ph type="body" idx="1"/>
          </p:nvPr>
        </p:nvSpPr>
        <p:spPr/>
        <p:txBody>
          <a:bodyPr/>
          <a:lstStyle/>
          <a:p>
            <a:r>
              <a:rPr lang="en-US" dirty="0"/>
              <a:t>Digital Image processing mini project</a:t>
            </a:r>
          </a:p>
          <a:p>
            <a:r>
              <a:rPr lang="en-US" dirty="0">
                <a:solidFill>
                  <a:srgbClr val="00B050"/>
                </a:solidFill>
              </a:rPr>
              <a:t>Presented by </a:t>
            </a:r>
          </a:p>
          <a:p>
            <a:pPr>
              <a:buFont typeface="Wingdings" panose="05000000000000000000" pitchFamily="2" charset="2"/>
              <a:buChar char="v"/>
            </a:pPr>
            <a:r>
              <a:rPr lang="en-US" dirty="0">
                <a:latin typeface="Caveat" panose="020B0604020202020204" charset="0"/>
              </a:rPr>
              <a:t>Gourav Kumar Shaw (2020csb010)			</a:t>
            </a:r>
            <a:endParaRPr lang="en-US" sz="3200" dirty="0">
              <a:solidFill>
                <a:srgbClr val="FF0000"/>
              </a:solidFill>
              <a:latin typeface="Caveat" panose="020B0604020202020204" charset="0"/>
            </a:endParaRPr>
          </a:p>
          <a:p>
            <a:pPr>
              <a:buFont typeface="Wingdings" panose="05000000000000000000" pitchFamily="2" charset="2"/>
              <a:buChar char="v"/>
            </a:pPr>
            <a:r>
              <a:rPr lang="en-US" dirty="0" err="1">
                <a:latin typeface="Caveat" panose="020B0604020202020204" charset="0"/>
              </a:rPr>
              <a:t>Penugonda</a:t>
            </a:r>
            <a:r>
              <a:rPr lang="en-US" dirty="0">
                <a:latin typeface="Caveat" panose="020B0604020202020204" charset="0"/>
              </a:rPr>
              <a:t> s m s n Rajesh (2020csb064)</a:t>
            </a:r>
          </a:p>
          <a:p>
            <a:pPr>
              <a:buFont typeface="Wingdings" panose="05000000000000000000" pitchFamily="2" charset="2"/>
              <a:buChar char="v"/>
            </a:pPr>
            <a:r>
              <a:rPr lang="en-US" dirty="0" err="1">
                <a:latin typeface="Caveat" panose="020B0604020202020204" charset="0"/>
              </a:rPr>
              <a:t>Astik</a:t>
            </a:r>
            <a:r>
              <a:rPr lang="en-US" dirty="0">
                <a:latin typeface="Caveat" panose="020B0604020202020204" charset="0"/>
              </a:rPr>
              <a:t> </a:t>
            </a:r>
            <a:r>
              <a:rPr lang="en-US" dirty="0" err="1">
                <a:latin typeface="Caveat" panose="020B0604020202020204" charset="0"/>
              </a:rPr>
              <a:t>Gorai</a:t>
            </a:r>
            <a:r>
              <a:rPr lang="en-US" dirty="0">
                <a:latin typeface="Caveat" panose="020B0604020202020204" charset="0"/>
              </a:rPr>
              <a:t>(2020csb038)</a:t>
            </a:r>
          </a:p>
          <a:p>
            <a:pPr>
              <a:buFont typeface="Wingdings" panose="05000000000000000000" pitchFamily="2" charset="2"/>
              <a:buChar char="v"/>
            </a:pPr>
            <a:r>
              <a:rPr lang="en-US" dirty="0" err="1">
                <a:latin typeface="Caveat" panose="020B0604020202020204" charset="0"/>
              </a:rPr>
              <a:t>Babaddi</a:t>
            </a:r>
            <a:r>
              <a:rPr lang="en-US" dirty="0">
                <a:latin typeface="Caveat" panose="020B0604020202020204" charset="0"/>
              </a:rPr>
              <a:t> Govardhan Rao Naidu (2020csb060)</a:t>
            </a:r>
          </a:p>
          <a:p>
            <a:pPr>
              <a:buFont typeface="Wingdings" panose="05000000000000000000" pitchFamily="2" charset="2"/>
              <a:buChar char="v"/>
            </a:pPr>
            <a:r>
              <a:rPr lang="en-US" dirty="0" err="1">
                <a:latin typeface="Caveat" panose="020B0604020202020204" charset="0"/>
              </a:rPr>
              <a:t>Tamoghna</a:t>
            </a:r>
            <a:r>
              <a:rPr lang="en-US" dirty="0">
                <a:latin typeface="Caveat" panose="020B0604020202020204" charset="0"/>
              </a:rPr>
              <a:t> Roy (2020csb011)	</a:t>
            </a:r>
            <a:endParaRPr lang="en-IN" dirty="0"/>
          </a:p>
          <a:p>
            <a:pPr>
              <a:buFont typeface="Wingdings" panose="05000000000000000000" pitchFamily="2" charset="2"/>
              <a:buChar char="v"/>
            </a:pPr>
            <a:r>
              <a:rPr lang="en-US" dirty="0">
                <a:latin typeface="Caveat" panose="020B0604020202020204" charset="0"/>
              </a:rPr>
              <a:t>Rajput Ankit </a:t>
            </a:r>
            <a:r>
              <a:rPr lang="en-US" dirty="0" err="1">
                <a:latin typeface="Caveat" panose="020B0604020202020204" charset="0"/>
              </a:rPr>
              <a:t>Shivsahay</a:t>
            </a:r>
            <a:r>
              <a:rPr lang="en-US" dirty="0">
                <a:latin typeface="Caveat" panose="020B0604020202020204" charset="0"/>
              </a:rPr>
              <a:t> (2020csb081</a:t>
            </a:r>
            <a:r>
              <a:rPr lang="en-US" dirty="0">
                <a:latin typeface="Agency FB" panose="020B0503020202020204" pitchFamily="34" charset="0"/>
              </a:rPr>
              <a:t>)</a:t>
            </a:r>
          </a:p>
          <a:p>
            <a:pPr>
              <a:buFont typeface="Wingdings" panose="05000000000000000000" pitchFamily="2" charset="2"/>
              <a:buChar char="v"/>
            </a:pPr>
            <a:endParaRPr lang="en-US" dirty="0">
              <a:latin typeface="Caveat" panose="020B0604020202020204" charset="0"/>
            </a:endParaRPr>
          </a:p>
          <a:p>
            <a:pPr>
              <a:buFont typeface="Wingdings" panose="05000000000000000000" pitchFamily="2" charset="2"/>
              <a:buChar char="v"/>
            </a:pPr>
            <a:endParaRPr lang="en-US" dirty="0">
              <a:latin typeface="Caveat" panose="020B0604020202020204" charset="0"/>
            </a:endParaRPr>
          </a:p>
          <a:p>
            <a:pPr marL="88900" indent="0">
              <a:buNone/>
            </a:pPr>
            <a:r>
              <a:rPr lang="en-US" dirty="0">
                <a:latin typeface="Caveat" panose="020B0604020202020204" charset="0"/>
              </a:rPr>
              <a:t>	</a:t>
            </a:r>
            <a:endParaRPr lang="en-IN" dirty="0"/>
          </a:p>
        </p:txBody>
      </p:sp>
      <p:sp>
        <p:nvSpPr>
          <p:cNvPr id="4" name="Slide Number Placeholder 3">
            <a:extLst>
              <a:ext uri="{FF2B5EF4-FFF2-40B4-BE49-F238E27FC236}">
                <a16:creationId xmlns:a16="http://schemas.microsoft.com/office/drawing/2014/main" id="{BE898D7F-2D31-447B-936C-5BBC9FEA7B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a:t>
            </a:fld>
            <a:endParaRPr lang="en"/>
          </a:p>
        </p:txBody>
      </p:sp>
      <p:sp>
        <p:nvSpPr>
          <p:cNvPr id="5" name="Google Shape;546;p46"/>
          <p:cNvSpPr/>
          <p:nvPr/>
        </p:nvSpPr>
        <p:spPr>
          <a:xfrm>
            <a:off x="5572132" y="642924"/>
            <a:ext cx="373965" cy="253871"/>
          </a:xfrm>
          <a:custGeom>
            <a:avLst/>
            <a:gdLst/>
            <a:ahLst/>
            <a:cxnLst/>
            <a:rect l="l" t="t" r="r" b="b"/>
            <a:pathLst>
              <a:path w="18640" h="12654" extrusionOk="0">
                <a:moveTo>
                  <a:pt x="11486" y="512"/>
                </a:moveTo>
                <a:lnTo>
                  <a:pt x="14089" y="536"/>
                </a:lnTo>
                <a:lnTo>
                  <a:pt x="16206" y="585"/>
                </a:lnTo>
                <a:lnTo>
                  <a:pt x="17106" y="585"/>
                </a:lnTo>
                <a:lnTo>
                  <a:pt x="17374" y="633"/>
                </a:lnTo>
                <a:lnTo>
                  <a:pt x="17617" y="706"/>
                </a:lnTo>
                <a:lnTo>
                  <a:pt x="17715" y="755"/>
                </a:lnTo>
                <a:lnTo>
                  <a:pt x="17812" y="828"/>
                </a:lnTo>
                <a:lnTo>
                  <a:pt x="17885" y="925"/>
                </a:lnTo>
                <a:lnTo>
                  <a:pt x="17958" y="1047"/>
                </a:lnTo>
                <a:lnTo>
                  <a:pt x="17982" y="1169"/>
                </a:lnTo>
                <a:lnTo>
                  <a:pt x="18007" y="1315"/>
                </a:lnTo>
                <a:lnTo>
                  <a:pt x="17982" y="1607"/>
                </a:lnTo>
                <a:lnTo>
                  <a:pt x="17958" y="1753"/>
                </a:lnTo>
                <a:lnTo>
                  <a:pt x="17958" y="1923"/>
                </a:lnTo>
                <a:lnTo>
                  <a:pt x="17958" y="2264"/>
                </a:lnTo>
                <a:lnTo>
                  <a:pt x="18007" y="2604"/>
                </a:lnTo>
                <a:lnTo>
                  <a:pt x="18031" y="2945"/>
                </a:lnTo>
                <a:lnTo>
                  <a:pt x="18031" y="3115"/>
                </a:lnTo>
                <a:lnTo>
                  <a:pt x="17520" y="3164"/>
                </a:lnTo>
                <a:lnTo>
                  <a:pt x="17009" y="3188"/>
                </a:lnTo>
                <a:lnTo>
                  <a:pt x="15963" y="3212"/>
                </a:lnTo>
                <a:lnTo>
                  <a:pt x="14917" y="3188"/>
                </a:lnTo>
                <a:lnTo>
                  <a:pt x="13870" y="3164"/>
                </a:lnTo>
                <a:lnTo>
                  <a:pt x="12751" y="3139"/>
                </a:lnTo>
                <a:lnTo>
                  <a:pt x="11607" y="3115"/>
                </a:lnTo>
                <a:lnTo>
                  <a:pt x="11023" y="3139"/>
                </a:lnTo>
                <a:lnTo>
                  <a:pt x="10439" y="3188"/>
                </a:lnTo>
                <a:lnTo>
                  <a:pt x="9855" y="3237"/>
                </a:lnTo>
                <a:lnTo>
                  <a:pt x="9271" y="3261"/>
                </a:lnTo>
                <a:lnTo>
                  <a:pt x="8712" y="3261"/>
                </a:lnTo>
                <a:lnTo>
                  <a:pt x="8152" y="3237"/>
                </a:lnTo>
                <a:lnTo>
                  <a:pt x="7057" y="3164"/>
                </a:lnTo>
                <a:lnTo>
                  <a:pt x="5938" y="3091"/>
                </a:lnTo>
                <a:lnTo>
                  <a:pt x="5403" y="3091"/>
                </a:lnTo>
                <a:lnTo>
                  <a:pt x="4843" y="3066"/>
                </a:lnTo>
                <a:lnTo>
                  <a:pt x="3651" y="3091"/>
                </a:lnTo>
                <a:lnTo>
                  <a:pt x="2483" y="3139"/>
                </a:lnTo>
                <a:lnTo>
                  <a:pt x="1412" y="3164"/>
                </a:lnTo>
                <a:lnTo>
                  <a:pt x="950" y="3164"/>
                </a:lnTo>
                <a:lnTo>
                  <a:pt x="731" y="3188"/>
                </a:lnTo>
                <a:lnTo>
                  <a:pt x="487" y="3212"/>
                </a:lnTo>
                <a:lnTo>
                  <a:pt x="487" y="3212"/>
                </a:lnTo>
                <a:lnTo>
                  <a:pt x="512" y="2799"/>
                </a:lnTo>
                <a:lnTo>
                  <a:pt x="560" y="2410"/>
                </a:lnTo>
                <a:lnTo>
                  <a:pt x="633" y="1996"/>
                </a:lnTo>
                <a:lnTo>
                  <a:pt x="731" y="1607"/>
                </a:lnTo>
                <a:lnTo>
                  <a:pt x="828" y="1363"/>
                </a:lnTo>
                <a:lnTo>
                  <a:pt x="925" y="1169"/>
                </a:lnTo>
                <a:lnTo>
                  <a:pt x="1071" y="998"/>
                </a:lnTo>
                <a:lnTo>
                  <a:pt x="1217" y="852"/>
                </a:lnTo>
                <a:lnTo>
                  <a:pt x="1388" y="731"/>
                </a:lnTo>
                <a:lnTo>
                  <a:pt x="1582" y="658"/>
                </a:lnTo>
                <a:lnTo>
                  <a:pt x="1777" y="585"/>
                </a:lnTo>
                <a:lnTo>
                  <a:pt x="1996" y="512"/>
                </a:lnTo>
                <a:lnTo>
                  <a:pt x="2118" y="560"/>
                </a:lnTo>
                <a:lnTo>
                  <a:pt x="2239" y="560"/>
                </a:lnTo>
                <a:lnTo>
                  <a:pt x="2483" y="585"/>
                </a:lnTo>
                <a:lnTo>
                  <a:pt x="2969" y="536"/>
                </a:lnTo>
                <a:lnTo>
                  <a:pt x="4016" y="512"/>
                </a:lnTo>
                <a:lnTo>
                  <a:pt x="5062" y="512"/>
                </a:lnTo>
                <a:lnTo>
                  <a:pt x="6084" y="536"/>
                </a:lnTo>
                <a:lnTo>
                  <a:pt x="7106" y="560"/>
                </a:lnTo>
                <a:lnTo>
                  <a:pt x="8128" y="585"/>
                </a:lnTo>
                <a:lnTo>
                  <a:pt x="8639" y="585"/>
                </a:lnTo>
                <a:lnTo>
                  <a:pt x="9150" y="560"/>
                </a:lnTo>
                <a:lnTo>
                  <a:pt x="10220" y="512"/>
                </a:lnTo>
                <a:close/>
                <a:moveTo>
                  <a:pt x="487" y="3650"/>
                </a:moveTo>
                <a:lnTo>
                  <a:pt x="560" y="3675"/>
                </a:lnTo>
                <a:lnTo>
                  <a:pt x="512" y="3748"/>
                </a:lnTo>
                <a:lnTo>
                  <a:pt x="487" y="3772"/>
                </a:lnTo>
                <a:lnTo>
                  <a:pt x="487" y="3650"/>
                </a:lnTo>
                <a:close/>
                <a:moveTo>
                  <a:pt x="10147" y="3748"/>
                </a:moveTo>
                <a:lnTo>
                  <a:pt x="9782" y="4137"/>
                </a:lnTo>
                <a:lnTo>
                  <a:pt x="9612" y="4356"/>
                </a:lnTo>
                <a:lnTo>
                  <a:pt x="9466" y="4575"/>
                </a:lnTo>
                <a:lnTo>
                  <a:pt x="9344" y="4745"/>
                </a:lnTo>
                <a:lnTo>
                  <a:pt x="9344" y="4745"/>
                </a:lnTo>
                <a:lnTo>
                  <a:pt x="9515" y="4356"/>
                </a:lnTo>
                <a:lnTo>
                  <a:pt x="9685" y="3967"/>
                </a:lnTo>
                <a:lnTo>
                  <a:pt x="9782" y="3796"/>
                </a:lnTo>
                <a:lnTo>
                  <a:pt x="9807" y="3772"/>
                </a:lnTo>
                <a:lnTo>
                  <a:pt x="10147" y="3748"/>
                </a:lnTo>
                <a:close/>
                <a:moveTo>
                  <a:pt x="1509" y="3699"/>
                </a:moveTo>
                <a:lnTo>
                  <a:pt x="1339" y="3845"/>
                </a:lnTo>
                <a:lnTo>
                  <a:pt x="1217" y="3991"/>
                </a:lnTo>
                <a:lnTo>
                  <a:pt x="950" y="4332"/>
                </a:lnTo>
                <a:lnTo>
                  <a:pt x="731" y="4648"/>
                </a:lnTo>
                <a:lnTo>
                  <a:pt x="512" y="4989"/>
                </a:lnTo>
                <a:lnTo>
                  <a:pt x="512" y="4697"/>
                </a:lnTo>
                <a:lnTo>
                  <a:pt x="633" y="4380"/>
                </a:lnTo>
                <a:lnTo>
                  <a:pt x="779" y="4040"/>
                </a:lnTo>
                <a:lnTo>
                  <a:pt x="877" y="3869"/>
                </a:lnTo>
                <a:lnTo>
                  <a:pt x="998" y="3723"/>
                </a:lnTo>
                <a:lnTo>
                  <a:pt x="1509" y="3699"/>
                </a:lnTo>
                <a:close/>
                <a:moveTo>
                  <a:pt x="15452" y="3723"/>
                </a:moveTo>
                <a:lnTo>
                  <a:pt x="15111" y="4186"/>
                </a:lnTo>
                <a:lnTo>
                  <a:pt x="14746" y="4648"/>
                </a:lnTo>
                <a:lnTo>
                  <a:pt x="14454" y="5013"/>
                </a:lnTo>
                <a:lnTo>
                  <a:pt x="14333" y="5208"/>
                </a:lnTo>
                <a:lnTo>
                  <a:pt x="14235" y="5402"/>
                </a:lnTo>
                <a:lnTo>
                  <a:pt x="13846" y="5402"/>
                </a:lnTo>
                <a:lnTo>
                  <a:pt x="13919" y="5305"/>
                </a:lnTo>
                <a:lnTo>
                  <a:pt x="13992" y="5159"/>
                </a:lnTo>
                <a:lnTo>
                  <a:pt x="14089" y="4964"/>
                </a:lnTo>
                <a:lnTo>
                  <a:pt x="14479" y="4356"/>
                </a:lnTo>
                <a:lnTo>
                  <a:pt x="14673" y="4040"/>
                </a:lnTo>
                <a:lnTo>
                  <a:pt x="14722" y="3869"/>
                </a:lnTo>
                <a:lnTo>
                  <a:pt x="14771" y="3723"/>
                </a:lnTo>
                <a:close/>
                <a:moveTo>
                  <a:pt x="14503" y="3699"/>
                </a:moveTo>
                <a:lnTo>
                  <a:pt x="14187" y="4161"/>
                </a:lnTo>
                <a:lnTo>
                  <a:pt x="13919" y="4599"/>
                </a:lnTo>
                <a:lnTo>
                  <a:pt x="13651" y="4989"/>
                </a:lnTo>
                <a:lnTo>
                  <a:pt x="13530" y="5183"/>
                </a:lnTo>
                <a:lnTo>
                  <a:pt x="13505" y="5281"/>
                </a:lnTo>
                <a:lnTo>
                  <a:pt x="13481" y="5402"/>
                </a:lnTo>
                <a:lnTo>
                  <a:pt x="13481" y="5427"/>
                </a:lnTo>
                <a:lnTo>
                  <a:pt x="13019" y="5427"/>
                </a:lnTo>
                <a:lnTo>
                  <a:pt x="13116" y="5183"/>
                </a:lnTo>
                <a:lnTo>
                  <a:pt x="13238" y="4940"/>
                </a:lnTo>
                <a:lnTo>
                  <a:pt x="13432" y="4648"/>
                </a:lnTo>
                <a:lnTo>
                  <a:pt x="13627" y="4332"/>
                </a:lnTo>
                <a:lnTo>
                  <a:pt x="13822" y="4015"/>
                </a:lnTo>
                <a:lnTo>
                  <a:pt x="13968" y="3699"/>
                </a:lnTo>
                <a:close/>
                <a:moveTo>
                  <a:pt x="16255" y="3723"/>
                </a:moveTo>
                <a:lnTo>
                  <a:pt x="15914" y="4210"/>
                </a:lnTo>
                <a:lnTo>
                  <a:pt x="15573" y="4672"/>
                </a:lnTo>
                <a:lnTo>
                  <a:pt x="15282" y="5037"/>
                </a:lnTo>
                <a:lnTo>
                  <a:pt x="15160" y="5208"/>
                </a:lnTo>
                <a:lnTo>
                  <a:pt x="15111" y="5329"/>
                </a:lnTo>
                <a:lnTo>
                  <a:pt x="15087" y="5427"/>
                </a:lnTo>
                <a:lnTo>
                  <a:pt x="14722" y="5427"/>
                </a:lnTo>
                <a:lnTo>
                  <a:pt x="14795" y="5329"/>
                </a:lnTo>
                <a:lnTo>
                  <a:pt x="15257" y="4697"/>
                </a:lnTo>
                <a:lnTo>
                  <a:pt x="15403" y="4478"/>
                </a:lnTo>
                <a:lnTo>
                  <a:pt x="15525" y="4234"/>
                </a:lnTo>
                <a:lnTo>
                  <a:pt x="15622" y="3991"/>
                </a:lnTo>
                <a:lnTo>
                  <a:pt x="15646" y="3845"/>
                </a:lnTo>
                <a:lnTo>
                  <a:pt x="15671" y="3723"/>
                </a:lnTo>
                <a:close/>
                <a:moveTo>
                  <a:pt x="3748" y="3626"/>
                </a:moveTo>
                <a:lnTo>
                  <a:pt x="3602" y="3772"/>
                </a:lnTo>
                <a:lnTo>
                  <a:pt x="3480" y="3967"/>
                </a:lnTo>
                <a:lnTo>
                  <a:pt x="3286" y="4307"/>
                </a:lnTo>
                <a:lnTo>
                  <a:pt x="3091" y="4599"/>
                </a:lnTo>
                <a:lnTo>
                  <a:pt x="2872" y="4867"/>
                </a:lnTo>
                <a:lnTo>
                  <a:pt x="2677" y="5159"/>
                </a:lnTo>
                <a:lnTo>
                  <a:pt x="2580" y="5305"/>
                </a:lnTo>
                <a:lnTo>
                  <a:pt x="2507" y="5451"/>
                </a:lnTo>
                <a:lnTo>
                  <a:pt x="2191" y="5451"/>
                </a:lnTo>
                <a:lnTo>
                  <a:pt x="2312" y="5305"/>
                </a:lnTo>
                <a:lnTo>
                  <a:pt x="2410" y="5135"/>
                </a:lnTo>
                <a:lnTo>
                  <a:pt x="2604" y="4867"/>
                </a:lnTo>
                <a:lnTo>
                  <a:pt x="2799" y="4599"/>
                </a:lnTo>
                <a:lnTo>
                  <a:pt x="2945" y="4307"/>
                </a:lnTo>
                <a:lnTo>
                  <a:pt x="3091" y="4040"/>
                </a:lnTo>
                <a:lnTo>
                  <a:pt x="3213" y="3748"/>
                </a:lnTo>
                <a:lnTo>
                  <a:pt x="3213" y="3699"/>
                </a:lnTo>
                <a:lnTo>
                  <a:pt x="3164" y="3675"/>
                </a:lnTo>
                <a:lnTo>
                  <a:pt x="3115" y="3650"/>
                </a:lnTo>
                <a:lnTo>
                  <a:pt x="3091" y="3699"/>
                </a:lnTo>
                <a:lnTo>
                  <a:pt x="2872" y="3942"/>
                </a:lnTo>
                <a:lnTo>
                  <a:pt x="2653" y="4210"/>
                </a:lnTo>
                <a:lnTo>
                  <a:pt x="2434" y="4453"/>
                </a:lnTo>
                <a:lnTo>
                  <a:pt x="2215" y="4721"/>
                </a:lnTo>
                <a:lnTo>
                  <a:pt x="1947" y="5062"/>
                </a:lnTo>
                <a:lnTo>
                  <a:pt x="1826" y="5232"/>
                </a:lnTo>
                <a:lnTo>
                  <a:pt x="1777" y="5329"/>
                </a:lnTo>
                <a:lnTo>
                  <a:pt x="1753" y="5427"/>
                </a:lnTo>
                <a:lnTo>
                  <a:pt x="1388" y="5427"/>
                </a:lnTo>
                <a:lnTo>
                  <a:pt x="1461" y="5305"/>
                </a:lnTo>
                <a:lnTo>
                  <a:pt x="1534" y="5159"/>
                </a:lnTo>
                <a:lnTo>
                  <a:pt x="1631" y="5013"/>
                </a:lnTo>
                <a:lnTo>
                  <a:pt x="1728" y="4867"/>
                </a:lnTo>
                <a:lnTo>
                  <a:pt x="1972" y="4575"/>
                </a:lnTo>
                <a:lnTo>
                  <a:pt x="2142" y="4356"/>
                </a:lnTo>
                <a:lnTo>
                  <a:pt x="2288" y="4137"/>
                </a:lnTo>
                <a:lnTo>
                  <a:pt x="2410" y="3894"/>
                </a:lnTo>
                <a:lnTo>
                  <a:pt x="2507" y="3650"/>
                </a:lnTo>
                <a:lnTo>
                  <a:pt x="3748" y="3626"/>
                </a:lnTo>
                <a:close/>
                <a:moveTo>
                  <a:pt x="4551" y="3602"/>
                </a:moveTo>
                <a:lnTo>
                  <a:pt x="4356" y="3796"/>
                </a:lnTo>
                <a:lnTo>
                  <a:pt x="4186" y="4015"/>
                </a:lnTo>
                <a:lnTo>
                  <a:pt x="3894" y="4478"/>
                </a:lnTo>
                <a:lnTo>
                  <a:pt x="3699" y="4697"/>
                </a:lnTo>
                <a:lnTo>
                  <a:pt x="3505" y="4940"/>
                </a:lnTo>
                <a:lnTo>
                  <a:pt x="3407" y="5062"/>
                </a:lnTo>
                <a:lnTo>
                  <a:pt x="3334" y="5183"/>
                </a:lnTo>
                <a:lnTo>
                  <a:pt x="3286" y="5329"/>
                </a:lnTo>
                <a:lnTo>
                  <a:pt x="3261" y="5451"/>
                </a:lnTo>
                <a:lnTo>
                  <a:pt x="2921" y="5451"/>
                </a:lnTo>
                <a:lnTo>
                  <a:pt x="3067" y="5281"/>
                </a:lnTo>
                <a:lnTo>
                  <a:pt x="3213" y="5062"/>
                </a:lnTo>
                <a:lnTo>
                  <a:pt x="3432" y="4672"/>
                </a:lnTo>
                <a:lnTo>
                  <a:pt x="3724" y="4161"/>
                </a:lnTo>
                <a:lnTo>
                  <a:pt x="4016" y="3602"/>
                </a:lnTo>
                <a:close/>
                <a:moveTo>
                  <a:pt x="13140" y="3675"/>
                </a:moveTo>
                <a:lnTo>
                  <a:pt x="13724" y="3699"/>
                </a:lnTo>
                <a:lnTo>
                  <a:pt x="13505" y="3894"/>
                </a:lnTo>
                <a:lnTo>
                  <a:pt x="13335" y="4137"/>
                </a:lnTo>
                <a:lnTo>
                  <a:pt x="12994" y="4624"/>
                </a:lnTo>
                <a:lnTo>
                  <a:pt x="12751" y="5013"/>
                </a:lnTo>
                <a:lnTo>
                  <a:pt x="12605" y="5232"/>
                </a:lnTo>
                <a:lnTo>
                  <a:pt x="12483" y="5451"/>
                </a:lnTo>
                <a:lnTo>
                  <a:pt x="12313" y="5451"/>
                </a:lnTo>
                <a:lnTo>
                  <a:pt x="12459" y="5256"/>
                </a:lnTo>
                <a:lnTo>
                  <a:pt x="12556" y="5037"/>
                </a:lnTo>
                <a:lnTo>
                  <a:pt x="12775" y="4624"/>
                </a:lnTo>
                <a:lnTo>
                  <a:pt x="12873" y="4405"/>
                </a:lnTo>
                <a:lnTo>
                  <a:pt x="12946" y="4161"/>
                </a:lnTo>
                <a:lnTo>
                  <a:pt x="13043" y="3918"/>
                </a:lnTo>
                <a:lnTo>
                  <a:pt x="13140" y="3675"/>
                </a:lnTo>
                <a:close/>
                <a:moveTo>
                  <a:pt x="16912" y="3723"/>
                </a:moveTo>
                <a:lnTo>
                  <a:pt x="16547" y="4283"/>
                </a:lnTo>
                <a:lnTo>
                  <a:pt x="16328" y="4575"/>
                </a:lnTo>
                <a:lnTo>
                  <a:pt x="16109" y="4818"/>
                </a:lnTo>
                <a:lnTo>
                  <a:pt x="15841" y="5086"/>
                </a:lnTo>
                <a:lnTo>
                  <a:pt x="15695" y="5281"/>
                </a:lnTo>
                <a:lnTo>
                  <a:pt x="15573" y="5451"/>
                </a:lnTo>
                <a:lnTo>
                  <a:pt x="15501" y="5451"/>
                </a:lnTo>
                <a:lnTo>
                  <a:pt x="15695" y="5135"/>
                </a:lnTo>
                <a:lnTo>
                  <a:pt x="15914" y="4843"/>
                </a:lnTo>
                <a:lnTo>
                  <a:pt x="16084" y="4575"/>
                </a:lnTo>
                <a:lnTo>
                  <a:pt x="16230" y="4307"/>
                </a:lnTo>
                <a:lnTo>
                  <a:pt x="16474" y="3723"/>
                </a:lnTo>
                <a:close/>
                <a:moveTo>
                  <a:pt x="12921" y="3650"/>
                </a:moveTo>
                <a:lnTo>
                  <a:pt x="12800" y="3821"/>
                </a:lnTo>
                <a:lnTo>
                  <a:pt x="12702" y="3991"/>
                </a:lnTo>
                <a:lnTo>
                  <a:pt x="12532" y="4332"/>
                </a:lnTo>
                <a:lnTo>
                  <a:pt x="12362" y="4599"/>
                </a:lnTo>
                <a:lnTo>
                  <a:pt x="12167" y="4891"/>
                </a:lnTo>
                <a:lnTo>
                  <a:pt x="11997" y="5159"/>
                </a:lnTo>
                <a:lnTo>
                  <a:pt x="11948" y="5305"/>
                </a:lnTo>
                <a:lnTo>
                  <a:pt x="11899" y="5451"/>
                </a:lnTo>
                <a:lnTo>
                  <a:pt x="11583" y="5475"/>
                </a:lnTo>
                <a:lnTo>
                  <a:pt x="11583" y="5475"/>
                </a:lnTo>
                <a:lnTo>
                  <a:pt x="11729" y="5232"/>
                </a:lnTo>
                <a:lnTo>
                  <a:pt x="11826" y="4964"/>
                </a:lnTo>
                <a:lnTo>
                  <a:pt x="12045" y="4453"/>
                </a:lnTo>
                <a:lnTo>
                  <a:pt x="12216" y="4064"/>
                </a:lnTo>
                <a:lnTo>
                  <a:pt x="12289" y="3869"/>
                </a:lnTo>
                <a:lnTo>
                  <a:pt x="12337" y="3650"/>
                </a:lnTo>
                <a:close/>
                <a:moveTo>
                  <a:pt x="4746" y="3602"/>
                </a:moveTo>
                <a:lnTo>
                  <a:pt x="5792" y="3626"/>
                </a:lnTo>
                <a:lnTo>
                  <a:pt x="6814" y="3675"/>
                </a:lnTo>
                <a:lnTo>
                  <a:pt x="6571" y="3845"/>
                </a:lnTo>
                <a:lnTo>
                  <a:pt x="6352" y="4064"/>
                </a:lnTo>
                <a:lnTo>
                  <a:pt x="6157" y="4283"/>
                </a:lnTo>
                <a:lnTo>
                  <a:pt x="5987" y="4526"/>
                </a:lnTo>
                <a:lnTo>
                  <a:pt x="5573" y="5135"/>
                </a:lnTo>
                <a:lnTo>
                  <a:pt x="5427" y="5305"/>
                </a:lnTo>
                <a:lnTo>
                  <a:pt x="5403" y="5402"/>
                </a:lnTo>
                <a:lnTo>
                  <a:pt x="5378" y="5500"/>
                </a:lnTo>
                <a:lnTo>
                  <a:pt x="5013" y="5500"/>
                </a:lnTo>
                <a:lnTo>
                  <a:pt x="5232" y="5232"/>
                </a:lnTo>
                <a:lnTo>
                  <a:pt x="5427" y="4940"/>
                </a:lnTo>
                <a:lnTo>
                  <a:pt x="6206" y="3748"/>
                </a:lnTo>
                <a:lnTo>
                  <a:pt x="6230" y="3699"/>
                </a:lnTo>
                <a:lnTo>
                  <a:pt x="6206" y="3675"/>
                </a:lnTo>
                <a:lnTo>
                  <a:pt x="6108" y="3675"/>
                </a:lnTo>
                <a:lnTo>
                  <a:pt x="5865" y="3894"/>
                </a:lnTo>
                <a:lnTo>
                  <a:pt x="5646" y="4113"/>
                </a:lnTo>
                <a:lnTo>
                  <a:pt x="5427" y="4356"/>
                </a:lnTo>
                <a:lnTo>
                  <a:pt x="5208" y="4599"/>
                </a:lnTo>
                <a:lnTo>
                  <a:pt x="4892" y="5013"/>
                </a:lnTo>
                <a:lnTo>
                  <a:pt x="4770" y="5256"/>
                </a:lnTo>
                <a:lnTo>
                  <a:pt x="4648" y="5500"/>
                </a:lnTo>
                <a:lnTo>
                  <a:pt x="4429" y="5475"/>
                </a:lnTo>
                <a:lnTo>
                  <a:pt x="4746" y="5037"/>
                </a:lnTo>
                <a:lnTo>
                  <a:pt x="4989" y="4745"/>
                </a:lnTo>
                <a:lnTo>
                  <a:pt x="5208" y="4405"/>
                </a:lnTo>
                <a:lnTo>
                  <a:pt x="5403" y="4088"/>
                </a:lnTo>
                <a:lnTo>
                  <a:pt x="5476" y="3894"/>
                </a:lnTo>
                <a:lnTo>
                  <a:pt x="5549" y="3723"/>
                </a:lnTo>
                <a:lnTo>
                  <a:pt x="5549" y="3675"/>
                </a:lnTo>
                <a:lnTo>
                  <a:pt x="5500" y="3650"/>
                </a:lnTo>
                <a:lnTo>
                  <a:pt x="5476" y="3626"/>
                </a:lnTo>
                <a:lnTo>
                  <a:pt x="5427" y="3650"/>
                </a:lnTo>
                <a:lnTo>
                  <a:pt x="5159" y="3918"/>
                </a:lnTo>
                <a:lnTo>
                  <a:pt x="4916" y="4210"/>
                </a:lnTo>
                <a:lnTo>
                  <a:pt x="4429" y="4794"/>
                </a:lnTo>
                <a:lnTo>
                  <a:pt x="4162" y="5110"/>
                </a:lnTo>
                <a:lnTo>
                  <a:pt x="4016" y="5281"/>
                </a:lnTo>
                <a:lnTo>
                  <a:pt x="3894" y="5475"/>
                </a:lnTo>
                <a:lnTo>
                  <a:pt x="3529" y="5451"/>
                </a:lnTo>
                <a:lnTo>
                  <a:pt x="3821" y="5086"/>
                </a:lnTo>
                <a:lnTo>
                  <a:pt x="4064" y="4721"/>
                </a:lnTo>
                <a:lnTo>
                  <a:pt x="4405" y="4161"/>
                </a:lnTo>
                <a:lnTo>
                  <a:pt x="4575" y="3869"/>
                </a:lnTo>
                <a:lnTo>
                  <a:pt x="4746" y="3602"/>
                </a:lnTo>
                <a:close/>
                <a:moveTo>
                  <a:pt x="11997" y="3650"/>
                </a:moveTo>
                <a:lnTo>
                  <a:pt x="11875" y="3869"/>
                </a:lnTo>
                <a:lnTo>
                  <a:pt x="11778" y="4088"/>
                </a:lnTo>
                <a:lnTo>
                  <a:pt x="11559" y="4551"/>
                </a:lnTo>
                <a:lnTo>
                  <a:pt x="11315" y="4989"/>
                </a:lnTo>
                <a:lnTo>
                  <a:pt x="11218" y="5232"/>
                </a:lnTo>
                <a:lnTo>
                  <a:pt x="11194" y="5378"/>
                </a:lnTo>
                <a:lnTo>
                  <a:pt x="11169" y="5500"/>
                </a:lnTo>
                <a:lnTo>
                  <a:pt x="10756" y="5500"/>
                </a:lnTo>
                <a:lnTo>
                  <a:pt x="10950" y="5256"/>
                </a:lnTo>
                <a:lnTo>
                  <a:pt x="11121" y="4989"/>
                </a:lnTo>
                <a:lnTo>
                  <a:pt x="11291" y="4672"/>
                </a:lnTo>
                <a:lnTo>
                  <a:pt x="11437" y="4332"/>
                </a:lnTo>
                <a:lnTo>
                  <a:pt x="11705" y="3650"/>
                </a:lnTo>
                <a:close/>
                <a:moveTo>
                  <a:pt x="17593" y="3699"/>
                </a:moveTo>
                <a:lnTo>
                  <a:pt x="17471" y="3894"/>
                </a:lnTo>
                <a:lnTo>
                  <a:pt x="17325" y="4088"/>
                </a:lnTo>
                <a:lnTo>
                  <a:pt x="17082" y="4502"/>
                </a:lnTo>
                <a:lnTo>
                  <a:pt x="16887" y="4745"/>
                </a:lnTo>
                <a:lnTo>
                  <a:pt x="16668" y="4989"/>
                </a:lnTo>
                <a:lnTo>
                  <a:pt x="16474" y="5232"/>
                </a:lnTo>
                <a:lnTo>
                  <a:pt x="16376" y="5378"/>
                </a:lnTo>
                <a:lnTo>
                  <a:pt x="16303" y="5500"/>
                </a:lnTo>
                <a:lnTo>
                  <a:pt x="16133" y="5475"/>
                </a:lnTo>
                <a:lnTo>
                  <a:pt x="16620" y="4867"/>
                </a:lnTo>
                <a:lnTo>
                  <a:pt x="16790" y="4599"/>
                </a:lnTo>
                <a:lnTo>
                  <a:pt x="16936" y="4307"/>
                </a:lnTo>
                <a:lnTo>
                  <a:pt x="17033" y="4015"/>
                </a:lnTo>
                <a:lnTo>
                  <a:pt x="17131" y="3723"/>
                </a:lnTo>
                <a:lnTo>
                  <a:pt x="17593" y="3699"/>
                </a:lnTo>
                <a:close/>
                <a:moveTo>
                  <a:pt x="2337" y="3650"/>
                </a:moveTo>
                <a:lnTo>
                  <a:pt x="1947" y="4064"/>
                </a:lnTo>
                <a:lnTo>
                  <a:pt x="1558" y="4478"/>
                </a:lnTo>
                <a:lnTo>
                  <a:pt x="1363" y="4697"/>
                </a:lnTo>
                <a:lnTo>
                  <a:pt x="1193" y="4940"/>
                </a:lnTo>
                <a:lnTo>
                  <a:pt x="1096" y="5062"/>
                </a:lnTo>
                <a:lnTo>
                  <a:pt x="1047" y="5183"/>
                </a:lnTo>
                <a:lnTo>
                  <a:pt x="1023" y="5329"/>
                </a:lnTo>
                <a:lnTo>
                  <a:pt x="1023" y="5451"/>
                </a:lnTo>
                <a:lnTo>
                  <a:pt x="804" y="5475"/>
                </a:lnTo>
                <a:lnTo>
                  <a:pt x="609" y="5524"/>
                </a:lnTo>
                <a:lnTo>
                  <a:pt x="609" y="5524"/>
                </a:lnTo>
                <a:lnTo>
                  <a:pt x="682" y="5451"/>
                </a:lnTo>
                <a:lnTo>
                  <a:pt x="755" y="5354"/>
                </a:lnTo>
                <a:lnTo>
                  <a:pt x="901" y="5135"/>
                </a:lnTo>
                <a:lnTo>
                  <a:pt x="1023" y="4891"/>
                </a:lnTo>
                <a:lnTo>
                  <a:pt x="1120" y="4697"/>
                </a:lnTo>
                <a:lnTo>
                  <a:pt x="1485" y="4186"/>
                </a:lnTo>
                <a:lnTo>
                  <a:pt x="1874" y="3675"/>
                </a:lnTo>
                <a:lnTo>
                  <a:pt x="2288" y="3650"/>
                </a:lnTo>
                <a:close/>
                <a:moveTo>
                  <a:pt x="11510" y="3650"/>
                </a:moveTo>
                <a:lnTo>
                  <a:pt x="11291" y="3967"/>
                </a:lnTo>
                <a:lnTo>
                  <a:pt x="11096" y="4283"/>
                </a:lnTo>
                <a:lnTo>
                  <a:pt x="10902" y="4599"/>
                </a:lnTo>
                <a:lnTo>
                  <a:pt x="10707" y="4891"/>
                </a:lnTo>
                <a:lnTo>
                  <a:pt x="10464" y="5208"/>
                </a:lnTo>
                <a:lnTo>
                  <a:pt x="10366" y="5354"/>
                </a:lnTo>
                <a:lnTo>
                  <a:pt x="10269" y="5524"/>
                </a:lnTo>
                <a:lnTo>
                  <a:pt x="10001" y="5524"/>
                </a:lnTo>
                <a:lnTo>
                  <a:pt x="10269" y="5208"/>
                </a:lnTo>
                <a:lnTo>
                  <a:pt x="10488" y="4891"/>
                </a:lnTo>
                <a:lnTo>
                  <a:pt x="10683" y="4599"/>
                </a:lnTo>
                <a:lnTo>
                  <a:pt x="10853" y="4307"/>
                </a:lnTo>
                <a:lnTo>
                  <a:pt x="11023" y="3991"/>
                </a:lnTo>
                <a:lnTo>
                  <a:pt x="11145" y="3675"/>
                </a:lnTo>
                <a:lnTo>
                  <a:pt x="11437" y="3650"/>
                </a:lnTo>
                <a:close/>
                <a:moveTo>
                  <a:pt x="6936" y="3699"/>
                </a:moveTo>
                <a:lnTo>
                  <a:pt x="7325" y="3723"/>
                </a:lnTo>
                <a:lnTo>
                  <a:pt x="7057" y="4015"/>
                </a:lnTo>
                <a:lnTo>
                  <a:pt x="6814" y="4356"/>
                </a:lnTo>
                <a:lnTo>
                  <a:pt x="6619" y="4599"/>
                </a:lnTo>
                <a:lnTo>
                  <a:pt x="6400" y="4867"/>
                </a:lnTo>
                <a:lnTo>
                  <a:pt x="6327" y="5013"/>
                </a:lnTo>
                <a:lnTo>
                  <a:pt x="6254" y="5159"/>
                </a:lnTo>
                <a:lnTo>
                  <a:pt x="6206" y="5329"/>
                </a:lnTo>
                <a:lnTo>
                  <a:pt x="6206" y="5475"/>
                </a:lnTo>
                <a:lnTo>
                  <a:pt x="6206" y="5500"/>
                </a:lnTo>
                <a:lnTo>
                  <a:pt x="6230" y="5548"/>
                </a:lnTo>
                <a:lnTo>
                  <a:pt x="5768" y="5524"/>
                </a:lnTo>
                <a:lnTo>
                  <a:pt x="5889" y="5378"/>
                </a:lnTo>
                <a:lnTo>
                  <a:pt x="5987" y="5208"/>
                </a:lnTo>
                <a:lnTo>
                  <a:pt x="6157" y="4916"/>
                </a:lnTo>
                <a:lnTo>
                  <a:pt x="6546" y="4332"/>
                </a:lnTo>
                <a:lnTo>
                  <a:pt x="6936" y="3723"/>
                </a:lnTo>
                <a:lnTo>
                  <a:pt x="6936" y="3699"/>
                </a:lnTo>
                <a:close/>
                <a:moveTo>
                  <a:pt x="7568" y="3723"/>
                </a:moveTo>
                <a:lnTo>
                  <a:pt x="8103" y="3748"/>
                </a:lnTo>
                <a:lnTo>
                  <a:pt x="7933" y="3991"/>
                </a:lnTo>
                <a:lnTo>
                  <a:pt x="7763" y="4234"/>
                </a:lnTo>
                <a:lnTo>
                  <a:pt x="7592" y="4478"/>
                </a:lnTo>
                <a:lnTo>
                  <a:pt x="7422" y="4721"/>
                </a:lnTo>
                <a:lnTo>
                  <a:pt x="7057" y="5110"/>
                </a:lnTo>
                <a:lnTo>
                  <a:pt x="6887" y="5329"/>
                </a:lnTo>
                <a:lnTo>
                  <a:pt x="6838" y="5427"/>
                </a:lnTo>
                <a:lnTo>
                  <a:pt x="6814" y="5548"/>
                </a:lnTo>
                <a:lnTo>
                  <a:pt x="6327" y="5548"/>
                </a:lnTo>
                <a:lnTo>
                  <a:pt x="6449" y="5451"/>
                </a:lnTo>
                <a:lnTo>
                  <a:pt x="6546" y="5354"/>
                </a:lnTo>
                <a:lnTo>
                  <a:pt x="6717" y="5110"/>
                </a:lnTo>
                <a:lnTo>
                  <a:pt x="7009" y="4624"/>
                </a:lnTo>
                <a:lnTo>
                  <a:pt x="7325" y="4186"/>
                </a:lnTo>
                <a:lnTo>
                  <a:pt x="7447" y="3967"/>
                </a:lnTo>
                <a:lnTo>
                  <a:pt x="7568" y="3723"/>
                </a:lnTo>
                <a:close/>
                <a:moveTo>
                  <a:pt x="10902" y="3675"/>
                </a:moveTo>
                <a:lnTo>
                  <a:pt x="10172" y="4721"/>
                </a:lnTo>
                <a:lnTo>
                  <a:pt x="10026" y="4916"/>
                </a:lnTo>
                <a:lnTo>
                  <a:pt x="9855" y="5110"/>
                </a:lnTo>
                <a:lnTo>
                  <a:pt x="9709" y="5329"/>
                </a:lnTo>
                <a:lnTo>
                  <a:pt x="9661" y="5427"/>
                </a:lnTo>
                <a:lnTo>
                  <a:pt x="9612" y="5548"/>
                </a:lnTo>
                <a:lnTo>
                  <a:pt x="9320" y="5548"/>
                </a:lnTo>
                <a:lnTo>
                  <a:pt x="9515" y="5208"/>
                </a:lnTo>
                <a:lnTo>
                  <a:pt x="9661" y="4867"/>
                </a:lnTo>
                <a:lnTo>
                  <a:pt x="10026" y="4307"/>
                </a:lnTo>
                <a:lnTo>
                  <a:pt x="10391" y="3723"/>
                </a:lnTo>
                <a:lnTo>
                  <a:pt x="10902" y="3675"/>
                </a:lnTo>
                <a:close/>
                <a:moveTo>
                  <a:pt x="9150" y="5062"/>
                </a:moveTo>
                <a:lnTo>
                  <a:pt x="9004" y="5305"/>
                </a:lnTo>
                <a:lnTo>
                  <a:pt x="8979" y="5427"/>
                </a:lnTo>
                <a:lnTo>
                  <a:pt x="8931" y="5548"/>
                </a:lnTo>
                <a:lnTo>
                  <a:pt x="8736" y="5573"/>
                </a:lnTo>
                <a:lnTo>
                  <a:pt x="8736" y="5573"/>
                </a:lnTo>
                <a:lnTo>
                  <a:pt x="8955" y="5281"/>
                </a:lnTo>
                <a:lnTo>
                  <a:pt x="9150" y="5062"/>
                </a:lnTo>
                <a:close/>
                <a:moveTo>
                  <a:pt x="8785" y="3772"/>
                </a:moveTo>
                <a:lnTo>
                  <a:pt x="8663" y="3918"/>
                </a:lnTo>
                <a:lnTo>
                  <a:pt x="8541" y="4064"/>
                </a:lnTo>
                <a:lnTo>
                  <a:pt x="8322" y="4380"/>
                </a:lnTo>
                <a:lnTo>
                  <a:pt x="8103" y="4672"/>
                </a:lnTo>
                <a:lnTo>
                  <a:pt x="7884" y="4940"/>
                </a:lnTo>
                <a:lnTo>
                  <a:pt x="7690" y="5256"/>
                </a:lnTo>
                <a:lnTo>
                  <a:pt x="7617" y="5402"/>
                </a:lnTo>
                <a:lnTo>
                  <a:pt x="7544" y="5573"/>
                </a:lnTo>
                <a:lnTo>
                  <a:pt x="7228" y="5573"/>
                </a:lnTo>
                <a:lnTo>
                  <a:pt x="7374" y="5402"/>
                </a:lnTo>
                <a:lnTo>
                  <a:pt x="7495" y="5256"/>
                </a:lnTo>
                <a:lnTo>
                  <a:pt x="7714" y="4940"/>
                </a:lnTo>
                <a:lnTo>
                  <a:pt x="7909" y="4672"/>
                </a:lnTo>
                <a:lnTo>
                  <a:pt x="8079" y="4380"/>
                </a:lnTo>
                <a:lnTo>
                  <a:pt x="8225" y="4088"/>
                </a:lnTo>
                <a:lnTo>
                  <a:pt x="8347" y="3772"/>
                </a:lnTo>
                <a:close/>
                <a:moveTo>
                  <a:pt x="9515" y="3772"/>
                </a:moveTo>
                <a:lnTo>
                  <a:pt x="9490" y="3821"/>
                </a:lnTo>
                <a:lnTo>
                  <a:pt x="9393" y="3918"/>
                </a:lnTo>
                <a:lnTo>
                  <a:pt x="9320" y="4040"/>
                </a:lnTo>
                <a:lnTo>
                  <a:pt x="9150" y="4332"/>
                </a:lnTo>
                <a:lnTo>
                  <a:pt x="9028" y="4624"/>
                </a:lnTo>
                <a:lnTo>
                  <a:pt x="8833" y="4843"/>
                </a:lnTo>
                <a:lnTo>
                  <a:pt x="8614" y="5086"/>
                </a:lnTo>
                <a:lnTo>
                  <a:pt x="8541" y="5183"/>
                </a:lnTo>
                <a:lnTo>
                  <a:pt x="8444" y="5305"/>
                </a:lnTo>
                <a:lnTo>
                  <a:pt x="8395" y="5427"/>
                </a:lnTo>
                <a:lnTo>
                  <a:pt x="8347" y="5573"/>
                </a:lnTo>
                <a:lnTo>
                  <a:pt x="7884" y="5573"/>
                </a:lnTo>
                <a:lnTo>
                  <a:pt x="8055" y="5378"/>
                </a:lnTo>
                <a:lnTo>
                  <a:pt x="8201" y="5183"/>
                </a:lnTo>
                <a:lnTo>
                  <a:pt x="8444" y="4794"/>
                </a:lnTo>
                <a:lnTo>
                  <a:pt x="8614" y="4551"/>
                </a:lnTo>
                <a:lnTo>
                  <a:pt x="8760" y="4307"/>
                </a:lnTo>
                <a:lnTo>
                  <a:pt x="9028" y="3796"/>
                </a:lnTo>
                <a:lnTo>
                  <a:pt x="9271" y="3796"/>
                </a:lnTo>
                <a:lnTo>
                  <a:pt x="9515" y="3772"/>
                </a:lnTo>
                <a:close/>
                <a:moveTo>
                  <a:pt x="18031" y="3650"/>
                </a:moveTo>
                <a:lnTo>
                  <a:pt x="18031" y="4015"/>
                </a:lnTo>
                <a:lnTo>
                  <a:pt x="17934" y="4186"/>
                </a:lnTo>
                <a:lnTo>
                  <a:pt x="17836" y="4380"/>
                </a:lnTo>
                <a:lnTo>
                  <a:pt x="17642" y="4745"/>
                </a:lnTo>
                <a:lnTo>
                  <a:pt x="17350" y="5159"/>
                </a:lnTo>
                <a:lnTo>
                  <a:pt x="17228" y="5354"/>
                </a:lnTo>
                <a:lnTo>
                  <a:pt x="17131" y="5573"/>
                </a:lnTo>
                <a:lnTo>
                  <a:pt x="16766" y="5548"/>
                </a:lnTo>
                <a:lnTo>
                  <a:pt x="16912" y="5378"/>
                </a:lnTo>
                <a:lnTo>
                  <a:pt x="17058" y="5183"/>
                </a:lnTo>
                <a:lnTo>
                  <a:pt x="17325" y="4818"/>
                </a:lnTo>
                <a:lnTo>
                  <a:pt x="17471" y="4551"/>
                </a:lnTo>
                <a:lnTo>
                  <a:pt x="17569" y="4259"/>
                </a:lnTo>
                <a:lnTo>
                  <a:pt x="17739" y="3699"/>
                </a:lnTo>
                <a:lnTo>
                  <a:pt x="18031" y="3650"/>
                </a:lnTo>
                <a:close/>
                <a:moveTo>
                  <a:pt x="18007" y="4818"/>
                </a:moveTo>
                <a:lnTo>
                  <a:pt x="18007" y="5597"/>
                </a:lnTo>
                <a:lnTo>
                  <a:pt x="17544" y="5597"/>
                </a:lnTo>
                <a:lnTo>
                  <a:pt x="17642" y="5378"/>
                </a:lnTo>
                <a:lnTo>
                  <a:pt x="17812" y="5110"/>
                </a:lnTo>
                <a:lnTo>
                  <a:pt x="18007" y="4818"/>
                </a:lnTo>
                <a:close/>
                <a:moveTo>
                  <a:pt x="560" y="5913"/>
                </a:moveTo>
                <a:lnTo>
                  <a:pt x="537" y="5960"/>
                </a:lnTo>
                <a:lnTo>
                  <a:pt x="537" y="5960"/>
                </a:lnTo>
                <a:lnTo>
                  <a:pt x="536" y="5938"/>
                </a:lnTo>
                <a:lnTo>
                  <a:pt x="560" y="5913"/>
                </a:lnTo>
                <a:close/>
                <a:moveTo>
                  <a:pt x="4673" y="6692"/>
                </a:moveTo>
                <a:lnTo>
                  <a:pt x="4600" y="6716"/>
                </a:lnTo>
                <a:lnTo>
                  <a:pt x="4527" y="6765"/>
                </a:lnTo>
                <a:lnTo>
                  <a:pt x="4405" y="6838"/>
                </a:lnTo>
                <a:lnTo>
                  <a:pt x="4283" y="6911"/>
                </a:lnTo>
                <a:lnTo>
                  <a:pt x="4089" y="6984"/>
                </a:lnTo>
                <a:lnTo>
                  <a:pt x="4016" y="7008"/>
                </a:lnTo>
                <a:lnTo>
                  <a:pt x="4016" y="6935"/>
                </a:lnTo>
                <a:lnTo>
                  <a:pt x="3991" y="6862"/>
                </a:lnTo>
                <a:lnTo>
                  <a:pt x="3967" y="6789"/>
                </a:lnTo>
                <a:lnTo>
                  <a:pt x="3918" y="6741"/>
                </a:lnTo>
                <a:lnTo>
                  <a:pt x="3870" y="6716"/>
                </a:lnTo>
                <a:lnTo>
                  <a:pt x="3797" y="6716"/>
                </a:lnTo>
                <a:lnTo>
                  <a:pt x="3724" y="6741"/>
                </a:lnTo>
                <a:lnTo>
                  <a:pt x="3675" y="6789"/>
                </a:lnTo>
                <a:lnTo>
                  <a:pt x="3578" y="6887"/>
                </a:lnTo>
                <a:lnTo>
                  <a:pt x="3456" y="6984"/>
                </a:lnTo>
                <a:lnTo>
                  <a:pt x="3213" y="7130"/>
                </a:lnTo>
                <a:lnTo>
                  <a:pt x="3042" y="7227"/>
                </a:lnTo>
                <a:lnTo>
                  <a:pt x="2848" y="7252"/>
                </a:lnTo>
                <a:lnTo>
                  <a:pt x="2799" y="7252"/>
                </a:lnTo>
                <a:lnTo>
                  <a:pt x="2799" y="7227"/>
                </a:lnTo>
                <a:lnTo>
                  <a:pt x="2799" y="7106"/>
                </a:lnTo>
                <a:lnTo>
                  <a:pt x="2848" y="6984"/>
                </a:lnTo>
                <a:lnTo>
                  <a:pt x="2896" y="6887"/>
                </a:lnTo>
                <a:lnTo>
                  <a:pt x="2896" y="6838"/>
                </a:lnTo>
                <a:lnTo>
                  <a:pt x="2872" y="6789"/>
                </a:lnTo>
                <a:lnTo>
                  <a:pt x="2823" y="6741"/>
                </a:lnTo>
                <a:lnTo>
                  <a:pt x="2775" y="6741"/>
                </a:lnTo>
                <a:lnTo>
                  <a:pt x="2702" y="6765"/>
                </a:lnTo>
                <a:lnTo>
                  <a:pt x="2629" y="6789"/>
                </a:lnTo>
                <a:lnTo>
                  <a:pt x="2531" y="6887"/>
                </a:lnTo>
                <a:lnTo>
                  <a:pt x="2458" y="7008"/>
                </a:lnTo>
                <a:lnTo>
                  <a:pt x="2434" y="7130"/>
                </a:lnTo>
                <a:lnTo>
                  <a:pt x="2434" y="7276"/>
                </a:lnTo>
                <a:lnTo>
                  <a:pt x="2483" y="7422"/>
                </a:lnTo>
                <a:lnTo>
                  <a:pt x="2556" y="7519"/>
                </a:lnTo>
                <a:lnTo>
                  <a:pt x="2677" y="7617"/>
                </a:lnTo>
                <a:lnTo>
                  <a:pt x="2799" y="7641"/>
                </a:lnTo>
                <a:lnTo>
                  <a:pt x="2921" y="7665"/>
                </a:lnTo>
                <a:lnTo>
                  <a:pt x="3042" y="7641"/>
                </a:lnTo>
                <a:lnTo>
                  <a:pt x="3188" y="7617"/>
                </a:lnTo>
                <a:lnTo>
                  <a:pt x="3432" y="7495"/>
                </a:lnTo>
                <a:lnTo>
                  <a:pt x="3675" y="7349"/>
                </a:lnTo>
                <a:lnTo>
                  <a:pt x="3748" y="7373"/>
                </a:lnTo>
                <a:lnTo>
                  <a:pt x="3845" y="7398"/>
                </a:lnTo>
                <a:lnTo>
                  <a:pt x="4040" y="7398"/>
                </a:lnTo>
                <a:lnTo>
                  <a:pt x="4259" y="7349"/>
                </a:lnTo>
                <a:lnTo>
                  <a:pt x="4478" y="7276"/>
                </a:lnTo>
                <a:lnTo>
                  <a:pt x="4551" y="7373"/>
                </a:lnTo>
                <a:lnTo>
                  <a:pt x="4673" y="7446"/>
                </a:lnTo>
                <a:lnTo>
                  <a:pt x="4819" y="7495"/>
                </a:lnTo>
                <a:lnTo>
                  <a:pt x="4989" y="7519"/>
                </a:lnTo>
                <a:lnTo>
                  <a:pt x="5159" y="7519"/>
                </a:lnTo>
                <a:lnTo>
                  <a:pt x="5354" y="7495"/>
                </a:lnTo>
                <a:lnTo>
                  <a:pt x="5524" y="7446"/>
                </a:lnTo>
                <a:lnTo>
                  <a:pt x="5695" y="7373"/>
                </a:lnTo>
                <a:lnTo>
                  <a:pt x="5792" y="7446"/>
                </a:lnTo>
                <a:lnTo>
                  <a:pt x="5914" y="7495"/>
                </a:lnTo>
                <a:lnTo>
                  <a:pt x="6060" y="7519"/>
                </a:lnTo>
                <a:lnTo>
                  <a:pt x="6230" y="7519"/>
                </a:lnTo>
                <a:lnTo>
                  <a:pt x="6400" y="7495"/>
                </a:lnTo>
                <a:lnTo>
                  <a:pt x="6571" y="7422"/>
                </a:lnTo>
                <a:lnTo>
                  <a:pt x="6741" y="7373"/>
                </a:lnTo>
                <a:lnTo>
                  <a:pt x="6911" y="7276"/>
                </a:lnTo>
                <a:lnTo>
                  <a:pt x="7009" y="7373"/>
                </a:lnTo>
                <a:lnTo>
                  <a:pt x="7106" y="7422"/>
                </a:lnTo>
                <a:lnTo>
                  <a:pt x="7252" y="7446"/>
                </a:lnTo>
                <a:lnTo>
                  <a:pt x="7544" y="7446"/>
                </a:lnTo>
                <a:lnTo>
                  <a:pt x="7690" y="7398"/>
                </a:lnTo>
                <a:lnTo>
                  <a:pt x="7982" y="7300"/>
                </a:lnTo>
                <a:lnTo>
                  <a:pt x="8055" y="7398"/>
                </a:lnTo>
                <a:lnTo>
                  <a:pt x="8152" y="7471"/>
                </a:lnTo>
                <a:lnTo>
                  <a:pt x="8249" y="7519"/>
                </a:lnTo>
                <a:lnTo>
                  <a:pt x="8347" y="7544"/>
                </a:lnTo>
                <a:lnTo>
                  <a:pt x="8468" y="7519"/>
                </a:lnTo>
                <a:lnTo>
                  <a:pt x="8566" y="7471"/>
                </a:lnTo>
                <a:lnTo>
                  <a:pt x="8687" y="7422"/>
                </a:lnTo>
                <a:lnTo>
                  <a:pt x="8785" y="7325"/>
                </a:lnTo>
                <a:lnTo>
                  <a:pt x="8906" y="7373"/>
                </a:lnTo>
                <a:lnTo>
                  <a:pt x="9077" y="7422"/>
                </a:lnTo>
                <a:lnTo>
                  <a:pt x="9223" y="7446"/>
                </a:lnTo>
                <a:lnTo>
                  <a:pt x="9369" y="7471"/>
                </a:lnTo>
                <a:lnTo>
                  <a:pt x="9539" y="7446"/>
                </a:lnTo>
                <a:lnTo>
                  <a:pt x="9685" y="7422"/>
                </a:lnTo>
                <a:lnTo>
                  <a:pt x="9807" y="7373"/>
                </a:lnTo>
                <a:lnTo>
                  <a:pt x="9928" y="7276"/>
                </a:lnTo>
                <a:lnTo>
                  <a:pt x="9977" y="7227"/>
                </a:lnTo>
                <a:lnTo>
                  <a:pt x="9977" y="7154"/>
                </a:lnTo>
                <a:lnTo>
                  <a:pt x="9928" y="7081"/>
                </a:lnTo>
                <a:lnTo>
                  <a:pt x="9880" y="7033"/>
                </a:lnTo>
                <a:lnTo>
                  <a:pt x="9734" y="7008"/>
                </a:lnTo>
                <a:lnTo>
                  <a:pt x="9101" y="7008"/>
                </a:lnTo>
                <a:lnTo>
                  <a:pt x="8979" y="6960"/>
                </a:lnTo>
                <a:lnTo>
                  <a:pt x="8858" y="6887"/>
                </a:lnTo>
                <a:lnTo>
                  <a:pt x="8785" y="6838"/>
                </a:lnTo>
                <a:lnTo>
                  <a:pt x="8687" y="6814"/>
                </a:lnTo>
                <a:lnTo>
                  <a:pt x="8590" y="6862"/>
                </a:lnTo>
                <a:lnTo>
                  <a:pt x="8541" y="6935"/>
                </a:lnTo>
                <a:lnTo>
                  <a:pt x="8493" y="7008"/>
                </a:lnTo>
                <a:lnTo>
                  <a:pt x="8468" y="7033"/>
                </a:lnTo>
                <a:lnTo>
                  <a:pt x="8395" y="7033"/>
                </a:lnTo>
                <a:lnTo>
                  <a:pt x="8322" y="6984"/>
                </a:lnTo>
                <a:lnTo>
                  <a:pt x="8274" y="6887"/>
                </a:lnTo>
                <a:lnTo>
                  <a:pt x="8201" y="6789"/>
                </a:lnTo>
                <a:lnTo>
                  <a:pt x="8152" y="6765"/>
                </a:lnTo>
                <a:lnTo>
                  <a:pt x="8055" y="6765"/>
                </a:lnTo>
                <a:lnTo>
                  <a:pt x="8006" y="6789"/>
                </a:lnTo>
                <a:lnTo>
                  <a:pt x="7836" y="6887"/>
                </a:lnTo>
                <a:lnTo>
                  <a:pt x="7568" y="7008"/>
                </a:lnTo>
                <a:lnTo>
                  <a:pt x="7447" y="7033"/>
                </a:lnTo>
                <a:lnTo>
                  <a:pt x="7349" y="7033"/>
                </a:lnTo>
                <a:lnTo>
                  <a:pt x="7301" y="7008"/>
                </a:lnTo>
                <a:lnTo>
                  <a:pt x="7276" y="6984"/>
                </a:lnTo>
                <a:lnTo>
                  <a:pt x="7252" y="6960"/>
                </a:lnTo>
                <a:lnTo>
                  <a:pt x="7252" y="6911"/>
                </a:lnTo>
                <a:lnTo>
                  <a:pt x="7228" y="6838"/>
                </a:lnTo>
                <a:lnTo>
                  <a:pt x="7203" y="6765"/>
                </a:lnTo>
                <a:lnTo>
                  <a:pt x="7155" y="6741"/>
                </a:lnTo>
                <a:lnTo>
                  <a:pt x="7106" y="6716"/>
                </a:lnTo>
                <a:lnTo>
                  <a:pt x="6960" y="6716"/>
                </a:lnTo>
                <a:lnTo>
                  <a:pt x="6887" y="6741"/>
                </a:lnTo>
                <a:lnTo>
                  <a:pt x="6838" y="6814"/>
                </a:lnTo>
                <a:lnTo>
                  <a:pt x="6790" y="6862"/>
                </a:lnTo>
                <a:lnTo>
                  <a:pt x="6668" y="6935"/>
                </a:lnTo>
                <a:lnTo>
                  <a:pt x="6522" y="7008"/>
                </a:lnTo>
                <a:lnTo>
                  <a:pt x="6376" y="7057"/>
                </a:lnTo>
                <a:lnTo>
                  <a:pt x="6254" y="7106"/>
                </a:lnTo>
                <a:lnTo>
                  <a:pt x="6133" y="7106"/>
                </a:lnTo>
                <a:lnTo>
                  <a:pt x="6108" y="7081"/>
                </a:lnTo>
                <a:lnTo>
                  <a:pt x="6084" y="7057"/>
                </a:lnTo>
                <a:lnTo>
                  <a:pt x="6060" y="7033"/>
                </a:lnTo>
                <a:lnTo>
                  <a:pt x="6084" y="6960"/>
                </a:lnTo>
                <a:lnTo>
                  <a:pt x="6084" y="6887"/>
                </a:lnTo>
                <a:lnTo>
                  <a:pt x="6060" y="6814"/>
                </a:lnTo>
                <a:lnTo>
                  <a:pt x="6011" y="6741"/>
                </a:lnTo>
                <a:lnTo>
                  <a:pt x="5938" y="6716"/>
                </a:lnTo>
                <a:lnTo>
                  <a:pt x="5865" y="6692"/>
                </a:lnTo>
                <a:lnTo>
                  <a:pt x="5792" y="6692"/>
                </a:lnTo>
                <a:lnTo>
                  <a:pt x="5719" y="6741"/>
                </a:lnTo>
                <a:lnTo>
                  <a:pt x="5670" y="6789"/>
                </a:lnTo>
                <a:lnTo>
                  <a:pt x="5597" y="6911"/>
                </a:lnTo>
                <a:lnTo>
                  <a:pt x="5500" y="6984"/>
                </a:lnTo>
                <a:lnTo>
                  <a:pt x="5403" y="7057"/>
                </a:lnTo>
                <a:lnTo>
                  <a:pt x="5281" y="7106"/>
                </a:lnTo>
                <a:lnTo>
                  <a:pt x="5038" y="7106"/>
                </a:lnTo>
                <a:lnTo>
                  <a:pt x="4892" y="7081"/>
                </a:lnTo>
                <a:lnTo>
                  <a:pt x="4867" y="7057"/>
                </a:lnTo>
                <a:lnTo>
                  <a:pt x="4867" y="7008"/>
                </a:lnTo>
                <a:lnTo>
                  <a:pt x="4892" y="6935"/>
                </a:lnTo>
                <a:lnTo>
                  <a:pt x="4867" y="6862"/>
                </a:lnTo>
                <a:lnTo>
                  <a:pt x="4843" y="6789"/>
                </a:lnTo>
                <a:lnTo>
                  <a:pt x="4794" y="6741"/>
                </a:lnTo>
                <a:lnTo>
                  <a:pt x="4746" y="6716"/>
                </a:lnTo>
                <a:lnTo>
                  <a:pt x="4673" y="6692"/>
                </a:lnTo>
                <a:close/>
                <a:moveTo>
                  <a:pt x="14649" y="7690"/>
                </a:moveTo>
                <a:lnTo>
                  <a:pt x="14941" y="7714"/>
                </a:lnTo>
                <a:lnTo>
                  <a:pt x="15233" y="7763"/>
                </a:lnTo>
                <a:lnTo>
                  <a:pt x="15501" y="7860"/>
                </a:lnTo>
                <a:lnTo>
                  <a:pt x="15598" y="7909"/>
                </a:lnTo>
                <a:lnTo>
                  <a:pt x="15695" y="8006"/>
                </a:lnTo>
                <a:lnTo>
                  <a:pt x="15768" y="8103"/>
                </a:lnTo>
                <a:lnTo>
                  <a:pt x="15817" y="8225"/>
                </a:lnTo>
                <a:lnTo>
                  <a:pt x="15865" y="8347"/>
                </a:lnTo>
                <a:lnTo>
                  <a:pt x="15865" y="8468"/>
                </a:lnTo>
                <a:lnTo>
                  <a:pt x="15841" y="8590"/>
                </a:lnTo>
                <a:lnTo>
                  <a:pt x="15792" y="8712"/>
                </a:lnTo>
                <a:lnTo>
                  <a:pt x="15719" y="8785"/>
                </a:lnTo>
                <a:lnTo>
                  <a:pt x="15622" y="8858"/>
                </a:lnTo>
                <a:lnTo>
                  <a:pt x="15428" y="8955"/>
                </a:lnTo>
                <a:lnTo>
                  <a:pt x="15209" y="9004"/>
                </a:lnTo>
                <a:lnTo>
                  <a:pt x="14990" y="9052"/>
                </a:lnTo>
                <a:lnTo>
                  <a:pt x="14600" y="9077"/>
                </a:lnTo>
                <a:lnTo>
                  <a:pt x="14406" y="9077"/>
                </a:lnTo>
                <a:lnTo>
                  <a:pt x="14211" y="9028"/>
                </a:lnTo>
                <a:lnTo>
                  <a:pt x="14041" y="8979"/>
                </a:lnTo>
                <a:lnTo>
                  <a:pt x="13870" y="8882"/>
                </a:lnTo>
                <a:lnTo>
                  <a:pt x="13822" y="8809"/>
                </a:lnTo>
                <a:lnTo>
                  <a:pt x="13773" y="8736"/>
                </a:lnTo>
                <a:lnTo>
                  <a:pt x="13724" y="8639"/>
                </a:lnTo>
                <a:lnTo>
                  <a:pt x="13700" y="8541"/>
                </a:lnTo>
                <a:lnTo>
                  <a:pt x="13651" y="8347"/>
                </a:lnTo>
                <a:lnTo>
                  <a:pt x="13651" y="8128"/>
                </a:lnTo>
                <a:lnTo>
                  <a:pt x="13676" y="8006"/>
                </a:lnTo>
                <a:lnTo>
                  <a:pt x="13700" y="7909"/>
                </a:lnTo>
                <a:lnTo>
                  <a:pt x="13749" y="7811"/>
                </a:lnTo>
                <a:lnTo>
                  <a:pt x="13822" y="7738"/>
                </a:lnTo>
                <a:lnTo>
                  <a:pt x="13870" y="7714"/>
                </a:lnTo>
                <a:lnTo>
                  <a:pt x="14381" y="7714"/>
                </a:lnTo>
                <a:lnTo>
                  <a:pt x="14649" y="7690"/>
                </a:lnTo>
                <a:close/>
                <a:moveTo>
                  <a:pt x="5451" y="8493"/>
                </a:moveTo>
                <a:lnTo>
                  <a:pt x="5403" y="8517"/>
                </a:lnTo>
                <a:lnTo>
                  <a:pt x="5354" y="8541"/>
                </a:lnTo>
                <a:lnTo>
                  <a:pt x="5232" y="8663"/>
                </a:lnTo>
                <a:lnTo>
                  <a:pt x="5062" y="8785"/>
                </a:lnTo>
                <a:lnTo>
                  <a:pt x="4965" y="8833"/>
                </a:lnTo>
                <a:lnTo>
                  <a:pt x="4892" y="8858"/>
                </a:lnTo>
                <a:lnTo>
                  <a:pt x="4843" y="8833"/>
                </a:lnTo>
                <a:lnTo>
                  <a:pt x="4843" y="8760"/>
                </a:lnTo>
                <a:lnTo>
                  <a:pt x="4819" y="8687"/>
                </a:lnTo>
                <a:lnTo>
                  <a:pt x="4794" y="8639"/>
                </a:lnTo>
                <a:lnTo>
                  <a:pt x="4746" y="8590"/>
                </a:lnTo>
                <a:lnTo>
                  <a:pt x="4697" y="8566"/>
                </a:lnTo>
                <a:lnTo>
                  <a:pt x="4600" y="8566"/>
                </a:lnTo>
                <a:lnTo>
                  <a:pt x="4527" y="8590"/>
                </a:lnTo>
                <a:lnTo>
                  <a:pt x="4478" y="8614"/>
                </a:lnTo>
                <a:lnTo>
                  <a:pt x="4332" y="8712"/>
                </a:lnTo>
                <a:lnTo>
                  <a:pt x="4162" y="8785"/>
                </a:lnTo>
                <a:lnTo>
                  <a:pt x="4064" y="8809"/>
                </a:lnTo>
                <a:lnTo>
                  <a:pt x="3967" y="8809"/>
                </a:lnTo>
                <a:lnTo>
                  <a:pt x="3894" y="8785"/>
                </a:lnTo>
                <a:lnTo>
                  <a:pt x="3845" y="8712"/>
                </a:lnTo>
                <a:lnTo>
                  <a:pt x="3797" y="8614"/>
                </a:lnTo>
                <a:lnTo>
                  <a:pt x="3724" y="8566"/>
                </a:lnTo>
                <a:lnTo>
                  <a:pt x="3651" y="8566"/>
                </a:lnTo>
                <a:lnTo>
                  <a:pt x="3553" y="8590"/>
                </a:lnTo>
                <a:lnTo>
                  <a:pt x="3359" y="8687"/>
                </a:lnTo>
                <a:lnTo>
                  <a:pt x="3140" y="8736"/>
                </a:lnTo>
                <a:lnTo>
                  <a:pt x="2896" y="8809"/>
                </a:lnTo>
                <a:lnTo>
                  <a:pt x="2775" y="8809"/>
                </a:lnTo>
                <a:lnTo>
                  <a:pt x="2799" y="8663"/>
                </a:lnTo>
                <a:lnTo>
                  <a:pt x="2799" y="8639"/>
                </a:lnTo>
                <a:lnTo>
                  <a:pt x="2775" y="8639"/>
                </a:lnTo>
                <a:lnTo>
                  <a:pt x="2677" y="8663"/>
                </a:lnTo>
                <a:lnTo>
                  <a:pt x="2604" y="8736"/>
                </a:lnTo>
                <a:lnTo>
                  <a:pt x="2556" y="8809"/>
                </a:lnTo>
                <a:lnTo>
                  <a:pt x="2507" y="8882"/>
                </a:lnTo>
                <a:lnTo>
                  <a:pt x="2483" y="8955"/>
                </a:lnTo>
                <a:lnTo>
                  <a:pt x="2507" y="9028"/>
                </a:lnTo>
                <a:lnTo>
                  <a:pt x="2556" y="9101"/>
                </a:lnTo>
                <a:lnTo>
                  <a:pt x="2653" y="9150"/>
                </a:lnTo>
                <a:lnTo>
                  <a:pt x="2750" y="9174"/>
                </a:lnTo>
                <a:lnTo>
                  <a:pt x="2872" y="9198"/>
                </a:lnTo>
                <a:lnTo>
                  <a:pt x="3115" y="9174"/>
                </a:lnTo>
                <a:lnTo>
                  <a:pt x="3359" y="9125"/>
                </a:lnTo>
                <a:lnTo>
                  <a:pt x="3578" y="9028"/>
                </a:lnTo>
                <a:lnTo>
                  <a:pt x="3675" y="9101"/>
                </a:lnTo>
                <a:lnTo>
                  <a:pt x="3772" y="9174"/>
                </a:lnTo>
                <a:lnTo>
                  <a:pt x="3894" y="9198"/>
                </a:lnTo>
                <a:lnTo>
                  <a:pt x="3991" y="9223"/>
                </a:lnTo>
                <a:lnTo>
                  <a:pt x="4113" y="9198"/>
                </a:lnTo>
                <a:lnTo>
                  <a:pt x="4235" y="9174"/>
                </a:lnTo>
                <a:lnTo>
                  <a:pt x="4502" y="9077"/>
                </a:lnTo>
                <a:lnTo>
                  <a:pt x="4575" y="9174"/>
                </a:lnTo>
                <a:lnTo>
                  <a:pt x="4673" y="9247"/>
                </a:lnTo>
                <a:lnTo>
                  <a:pt x="4770" y="9271"/>
                </a:lnTo>
                <a:lnTo>
                  <a:pt x="4916" y="9271"/>
                </a:lnTo>
                <a:lnTo>
                  <a:pt x="5038" y="9247"/>
                </a:lnTo>
                <a:lnTo>
                  <a:pt x="5184" y="9174"/>
                </a:lnTo>
                <a:lnTo>
                  <a:pt x="5305" y="9101"/>
                </a:lnTo>
                <a:lnTo>
                  <a:pt x="5427" y="9028"/>
                </a:lnTo>
                <a:lnTo>
                  <a:pt x="5524" y="9125"/>
                </a:lnTo>
                <a:lnTo>
                  <a:pt x="5646" y="9198"/>
                </a:lnTo>
                <a:lnTo>
                  <a:pt x="5768" y="9223"/>
                </a:lnTo>
                <a:lnTo>
                  <a:pt x="5914" y="9247"/>
                </a:lnTo>
                <a:lnTo>
                  <a:pt x="6060" y="9247"/>
                </a:lnTo>
                <a:lnTo>
                  <a:pt x="6181" y="9223"/>
                </a:lnTo>
                <a:lnTo>
                  <a:pt x="6327" y="9174"/>
                </a:lnTo>
                <a:lnTo>
                  <a:pt x="6473" y="9125"/>
                </a:lnTo>
                <a:lnTo>
                  <a:pt x="6546" y="9198"/>
                </a:lnTo>
                <a:lnTo>
                  <a:pt x="6644" y="9247"/>
                </a:lnTo>
                <a:lnTo>
                  <a:pt x="6741" y="9271"/>
                </a:lnTo>
                <a:lnTo>
                  <a:pt x="6838" y="9296"/>
                </a:lnTo>
                <a:lnTo>
                  <a:pt x="6960" y="9271"/>
                </a:lnTo>
                <a:lnTo>
                  <a:pt x="7057" y="9247"/>
                </a:lnTo>
                <a:lnTo>
                  <a:pt x="7155" y="9223"/>
                </a:lnTo>
                <a:lnTo>
                  <a:pt x="7252" y="9150"/>
                </a:lnTo>
                <a:lnTo>
                  <a:pt x="7325" y="9174"/>
                </a:lnTo>
                <a:lnTo>
                  <a:pt x="7398" y="9150"/>
                </a:lnTo>
                <a:lnTo>
                  <a:pt x="7447" y="9125"/>
                </a:lnTo>
                <a:lnTo>
                  <a:pt x="7471" y="9077"/>
                </a:lnTo>
                <a:lnTo>
                  <a:pt x="7520" y="9028"/>
                </a:lnTo>
                <a:lnTo>
                  <a:pt x="7520" y="8979"/>
                </a:lnTo>
                <a:lnTo>
                  <a:pt x="7495" y="8906"/>
                </a:lnTo>
                <a:lnTo>
                  <a:pt x="7471" y="8833"/>
                </a:lnTo>
                <a:lnTo>
                  <a:pt x="7398" y="8760"/>
                </a:lnTo>
                <a:lnTo>
                  <a:pt x="7325" y="8712"/>
                </a:lnTo>
                <a:lnTo>
                  <a:pt x="7179" y="8712"/>
                </a:lnTo>
                <a:lnTo>
                  <a:pt x="7106" y="8760"/>
                </a:lnTo>
                <a:lnTo>
                  <a:pt x="7009" y="8858"/>
                </a:lnTo>
                <a:lnTo>
                  <a:pt x="6960" y="8882"/>
                </a:lnTo>
                <a:lnTo>
                  <a:pt x="6911" y="8882"/>
                </a:lnTo>
                <a:lnTo>
                  <a:pt x="6814" y="8858"/>
                </a:lnTo>
                <a:lnTo>
                  <a:pt x="6692" y="8760"/>
                </a:lnTo>
                <a:lnTo>
                  <a:pt x="6619" y="8687"/>
                </a:lnTo>
                <a:lnTo>
                  <a:pt x="6546" y="8663"/>
                </a:lnTo>
                <a:lnTo>
                  <a:pt x="6473" y="8663"/>
                </a:lnTo>
                <a:lnTo>
                  <a:pt x="6376" y="8712"/>
                </a:lnTo>
                <a:lnTo>
                  <a:pt x="6303" y="8760"/>
                </a:lnTo>
                <a:lnTo>
                  <a:pt x="6206" y="8809"/>
                </a:lnTo>
                <a:lnTo>
                  <a:pt x="6084" y="8858"/>
                </a:lnTo>
                <a:lnTo>
                  <a:pt x="5889" y="8858"/>
                </a:lnTo>
                <a:lnTo>
                  <a:pt x="5792" y="8809"/>
                </a:lnTo>
                <a:lnTo>
                  <a:pt x="5743" y="8736"/>
                </a:lnTo>
                <a:lnTo>
                  <a:pt x="5695" y="8639"/>
                </a:lnTo>
                <a:lnTo>
                  <a:pt x="5670" y="8590"/>
                </a:lnTo>
                <a:lnTo>
                  <a:pt x="5646" y="8541"/>
                </a:lnTo>
                <a:lnTo>
                  <a:pt x="5549" y="8493"/>
                </a:lnTo>
                <a:close/>
                <a:moveTo>
                  <a:pt x="13943" y="7276"/>
                </a:moveTo>
                <a:lnTo>
                  <a:pt x="13773" y="7325"/>
                </a:lnTo>
                <a:lnTo>
                  <a:pt x="13603" y="7373"/>
                </a:lnTo>
                <a:lnTo>
                  <a:pt x="13578" y="7398"/>
                </a:lnTo>
                <a:lnTo>
                  <a:pt x="13554" y="7422"/>
                </a:lnTo>
                <a:lnTo>
                  <a:pt x="13432" y="7544"/>
                </a:lnTo>
                <a:lnTo>
                  <a:pt x="13359" y="7714"/>
                </a:lnTo>
                <a:lnTo>
                  <a:pt x="13286" y="7884"/>
                </a:lnTo>
                <a:lnTo>
                  <a:pt x="13262" y="8079"/>
                </a:lnTo>
                <a:lnTo>
                  <a:pt x="13262" y="8298"/>
                </a:lnTo>
                <a:lnTo>
                  <a:pt x="13262" y="8493"/>
                </a:lnTo>
                <a:lnTo>
                  <a:pt x="13286" y="8663"/>
                </a:lnTo>
                <a:lnTo>
                  <a:pt x="13311" y="8809"/>
                </a:lnTo>
                <a:lnTo>
                  <a:pt x="13359" y="8955"/>
                </a:lnTo>
                <a:lnTo>
                  <a:pt x="13432" y="9077"/>
                </a:lnTo>
                <a:lnTo>
                  <a:pt x="13530" y="9174"/>
                </a:lnTo>
                <a:lnTo>
                  <a:pt x="13627" y="9247"/>
                </a:lnTo>
                <a:lnTo>
                  <a:pt x="13724" y="9320"/>
                </a:lnTo>
                <a:lnTo>
                  <a:pt x="13846" y="9393"/>
                </a:lnTo>
                <a:lnTo>
                  <a:pt x="14114" y="9466"/>
                </a:lnTo>
                <a:lnTo>
                  <a:pt x="14406" y="9490"/>
                </a:lnTo>
                <a:lnTo>
                  <a:pt x="14698" y="9515"/>
                </a:lnTo>
                <a:lnTo>
                  <a:pt x="14965" y="9490"/>
                </a:lnTo>
                <a:lnTo>
                  <a:pt x="15233" y="9442"/>
                </a:lnTo>
                <a:lnTo>
                  <a:pt x="15501" y="9369"/>
                </a:lnTo>
                <a:lnTo>
                  <a:pt x="15744" y="9247"/>
                </a:lnTo>
                <a:lnTo>
                  <a:pt x="15938" y="9101"/>
                </a:lnTo>
                <a:lnTo>
                  <a:pt x="16036" y="9004"/>
                </a:lnTo>
                <a:lnTo>
                  <a:pt x="16109" y="8906"/>
                </a:lnTo>
                <a:lnTo>
                  <a:pt x="16157" y="8809"/>
                </a:lnTo>
                <a:lnTo>
                  <a:pt x="16206" y="8687"/>
                </a:lnTo>
                <a:lnTo>
                  <a:pt x="16230" y="8566"/>
                </a:lnTo>
                <a:lnTo>
                  <a:pt x="16230" y="8444"/>
                </a:lnTo>
                <a:lnTo>
                  <a:pt x="16230" y="8322"/>
                </a:lnTo>
                <a:lnTo>
                  <a:pt x="16206" y="8176"/>
                </a:lnTo>
                <a:lnTo>
                  <a:pt x="16157" y="8030"/>
                </a:lnTo>
                <a:lnTo>
                  <a:pt x="16109" y="7909"/>
                </a:lnTo>
                <a:lnTo>
                  <a:pt x="16011" y="7763"/>
                </a:lnTo>
                <a:lnTo>
                  <a:pt x="15890" y="7665"/>
                </a:lnTo>
                <a:lnTo>
                  <a:pt x="15768" y="7568"/>
                </a:lnTo>
                <a:lnTo>
                  <a:pt x="15622" y="7495"/>
                </a:lnTo>
                <a:lnTo>
                  <a:pt x="15476" y="7422"/>
                </a:lnTo>
                <a:lnTo>
                  <a:pt x="15330" y="7398"/>
                </a:lnTo>
                <a:lnTo>
                  <a:pt x="15014" y="7325"/>
                </a:lnTo>
                <a:lnTo>
                  <a:pt x="14673" y="7300"/>
                </a:lnTo>
                <a:lnTo>
                  <a:pt x="14308" y="7276"/>
                </a:lnTo>
                <a:close/>
                <a:moveTo>
                  <a:pt x="15038" y="5889"/>
                </a:moveTo>
                <a:lnTo>
                  <a:pt x="15549" y="5913"/>
                </a:lnTo>
                <a:lnTo>
                  <a:pt x="16084" y="5962"/>
                </a:lnTo>
                <a:lnTo>
                  <a:pt x="16620" y="6011"/>
                </a:lnTo>
                <a:lnTo>
                  <a:pt x="17131" y="6059"/>
                </a:lnTo>
                <a:lnTo>
                  <a:pt x="17179" y="6084"/>
                </a:lnTo>
                <a:lnTo>
                  <a:pt x="17301" y="6084"/>
                </a:lnTo>
                <a:lnTo>
                  <a:pt x="17350" y="6059"/>
                </a:lnTo>
                <a:lnTo>
                  <a:pt x="18031" y="6059"/>
                </a:lnTo>
                <a:lnTo>
                  <a:pt x="18080" y="7130"/>
                </a:lnTo>
                <a:lnTo>
                  <a:pt x="18080" y="7665"/>
                </a:lnTo>
                <a:lnTo>
                  <a:pt x="18055" y="8201"/>
                </a:lnTo>
                <a:lnTo>
                  <a:pt x="17958" y="9369"/>
                </a:lnTo>
                <a:lnTo>
                  <a:pt x="17885" y="9928"/>
                </a:lnTo>
                <a:lnTo>
                  <a:pt x="17788" y="10512"/>
                </a:lnTo>
                <a:lnTo>
                  <a:pt x="17715" y="10780"/>
                </a:lnTo>
                <a:lnTo>
                  <a:pt x="17617" y="11047"/>
                </a:lnTo>
                <a:lnTo>
                  <a:pt x="17496" y="11291"/>
                </a:lnTo>
                <a:lnTo>
                  <a:pt x="17350" y="11534"/>
                </a:lnTo>
                <a:lnTo>
                  <a:pt x="17204" y="11680"/>
                </a:lnTo>
                <a:lnTo>
                  <a:pt x="17058" y="11826"/>
                </a:lnTo>
                <a:lnTo>
                  <a:pt x="16912" y="11923"/>
                </a:lnTo>
                <a:lnTo>
                  <a:pt x="16741" y="12021"/>
                </a:lnTo>
                <a:lnTo>
                  <a:pt x="16644" y="11996"/>
                </a:lnTo>
                <a:lnTo>
                  <a:pt x="16547" y="12021"/>
                </a:lnTo>
                <a:lnTo>
                  <a:pt x="16352" y="12069"/>
                </a:lnTo>
                <a:lnTo>
                  <a:pt x="16133" y="12118"/>
                </a:lnTo>
                <a:lnTo>
                  <a:pt x="15914" y="12142"/>
                </a:lnTo>
                <a:lnTo>
                  <a:pt x="15282" y="12142"/>
                </a:lnTo>
                <a:lnTo>
                  <a:pt x="14844" y="12118"/>
                </a:lnTo>
                <a:lnTo>
                  <a:pt x="14333" y="12069"/>
                </a:lnTo>
                <a:lnTo>
                  <a:pt x="10366" y="12069"/>
                </a:lnTo>
                <a:lnTo>
                  <a:pt x="7982" y="12094"/>
                </a:lnTo>
                <a:lnTo>
                  <a:pt x="5695" y="12069"/>
                </a:lnTo>
                <a:lnTo>
                  <a:pt x="2896" y="12069"/>
                </a:lnTo>
                <a:lnTo>
                  <a:pt x="2337" y="12045"/>
                </a:lnTo>
                <a:lnTo>
                  <a:pt x="2069" y="11996"/>
                </a:lnTo>
                <a:lnTo>
                  <a:pt x="1801" y="11948"/>
                </a:lnTo>
                <a:lnTo>
                  <a:pt x="1558" y="11875"/>
                </a:lnTo>
                <a:lnTo>
                  <a:pt x="1315" y="11753"/>
                </a:lnTo>
                <a:lnTo>
                  <a:pt x="1193" y="11656"/>
                </a:lnTo>
                <a:lnTo>
                  <a:pt x="1071" y="11558"/>
                </a:lnTo>
                <a:lnTo>
                  <a:pt x="974" y="11437"/>
                </a:lnTo>
                <a:lnTo>
                  <a:pt x="877" y="11315"/>
                </a:lnTo>
                <a:lnTo>
                  <a:pt x="755" y="11023"/>
                </a:lnTo>
                <a:lnTo>
                  <a:pt x="658" y="10707"/>
                </a:lnTo>
                <a:lnTo>
                  <a:pt x="682" y="10634"/>
                </a:lnTo>
                <a:lnTo>
                  <a:pt x="658" y="10536"/>
                </a:lnTo>
                <a:lnTo>
                  <a:pt x="609" y="10342"/>
                </a:lnTo>
                <a:lnTo>
                  <a:pt x="585" y="10123"/>
                </a:lnTo>
                <a:lnTo>
                  <a:pt x="560" y="9709"/>
                </a:lnTo>
                <a:lnTo>
                  <a:pt x="560" y="9296"/>
                </a:lnTo>
                <a:lnTo>
                  <a:pt x="585" y="8882"/>
                </a:lnTo>
                <a:lnTo>
                  <a:pt x="609" y="8395"/>
                </a:lnTo>
                <a:lnTo>
                  <a:pt x="609" y="7909"/>
                </a:lnTo>
                <a:lnTo>
                  <a:pt x="585" y="6960"/>
                </a:lnTo>
                <a:lnTo>
                  <a:pt x="537" y="5963"/>
                </a:lnTo>
                <a:lnTo>
                  <a:pt x="537" y="5963"/>
                </a:lnTo>
                <a:lnTo>
                  <a:pt x="560" y="5986"/>
                </a:lnTo>
                <a:lnTo>
                  <a:pt x="731" y="5962"/>
                </a:lnTo>
                <a:lnTo>
                  <a:pt x="1315" y="5913"/>
                </a:lnTo>
                <a:lnTo>
                  <a:pt x="3067" y="5913"/>
                </a:lnTo>
                <a:lnTo>
                  <a:pt x="4892" y="5962"/>
                </a:lnTo>
                <a:lnTo>
                  <a:pt x="6741" y="6011"/>
                </a:lnTo>
                <a:lnTo>
                  <a:pt x="7909" y="6035"/>
                </a:lnTo>
                <a:lnTo>
                  <a:pt x="9101" y="6035"/>
                </a:lnTo>
                <a:lnTo>
                  <a:pt x="10269" y="5986"/>
                </a:lnTo>
                <a:lnTo>
                  <a:pt x="11437" y="5938"/>
                </a:lnTo>
                <a:lnTo>
                  <a:pt x="12410" y="5913"/>
                </a:lnTo>
                <a:lnTo>
                  <a:pt x="12435" y="5938"/>
                </a:lnTo>
                <a:lnTo>
                  <a:pt x="12459" y="5962"/>
                </a:lnTo>
                <a:lnTo>
                  <a:pt x="12508" y="5986"/>
                </a:lnTo>
                <a:lnTo>
                  <a:pt x="12532" y="5986"/>
                </a:lnTo>
                <a:lnTo>
                  <a:pt x="12654" y="5913"/>
                </a:lnTo>
                <a:lnTo>
                  <a:pt x="13846" y="5889"/>
                </a:lnTo>
                <a:close/>
                <a:moveTo>
                  <a:pt x="5062" y="1"/>
                </a:moveTo>
                <a:lnTo>
                  <a:pt x="4210" y="25"/>
                </a:lnTo>
                <a:lnTo>
                  <a:pt x="3359" y="49"/>
                </a:lnTo>
                <a:lnTo>
                  <a:pt x="2507" y="98"/>
                </a:lnTo>
                <a:lnTo>
                  <a:pt x="2458" y="74"/>
                </a:lnTo>
                <a:lnTo>
                  <a:pt x="2118" y="49"/>
                </a:lnTo>
                <a:lnTo>
                  <a:pt x="1801" y="49"/>
                </a:lnTo>
                <a:lnTo>
                  <a:pt x="1534" y="122"/>
                </a:lnTo>
                <a:lnTo>
                  <a:pt x="1290" y="220"/>
                </a:lnTo>
                <a:lnTo>
                  <a:pt x="1071" y="366"/>
                </a:lnTo>
                <a:lnTo>
                  <a:pt x="852" y="536"/>
                </a:lnTo>
                <a:lnTo>
                  <a:pt x="682" y="731"/>
                </a:lnTo>
                <a:lnTo>
                  <a:pt x="536" y="974"/>
                </a:lnTo>
                <a:lnTo>
                  <a:pt x="414" y="1217"/>
                </a:lnTo>
                <a:lnTo>
                  <a:pt x="317" y="1485"/>
                </a:lnTo>
                <a:lnTo>
                  <a:pt x="220" y="1777"/>
                </a:lnTo>
                <a:lnTo>
                  <a:pt x="147" y="2069"/>
                </a:lnTo>
                <a:lnTo>
                  <a:pt x="98" y="2361"/>
                </a:lnTo>
                <a:lnTo>
                  <a:pt x="49" y="2653"/>
                </a:lnTo>
                <a:lnTo>
                  <a:pt x="25" y="3212"/>
                </a:lnTo>
                <a:lnTo>
                  <a:pt x="1" y="3991"/>
                </a:lnTo>
                <a:lnTo>
                  <a:pt x="1" y="4794"/>
                </a:lnTo>
                <a:lnTo>
                  <a:pt x="1" y="4818"/>
                </a:lnTo>
                <a:lnTo>
                  <a:pt x="1" y="4891"/>
                </a:lnTo>
                <a:lnTo>
                  <a:pt x="25" y="4940"/>
                </a:lnTo>
                <a:lnTo>
                  <a:pt x="49" y="6376"/>
                </a:lnTo>
                <a:lnTo>
                  <a:pt x="98" y="7544"/>
                </a:lnTo>
                <a:lnTo>
                  <a:pt x="98" y="8128"/>
                </a:lnTo>
                <a:lnTo>
                  <a:pt x="98" y="8712"/>
                </a:lnTo>
                <a:lnTo>
                  <a:pt x="49" y="9198"/>
                </a:lnTo>
                <a:lnTo>
                  <a:pt x="49" y="9709"/>
                </a:lnTo>
                <a:lnTo>
                  <a:pt x="74" y="10196"/>
                </a:lnTo>
                <a:lnTo>
                  <a:pt x="98" y="10439"/>
                </a:lnTo>
                <a:lnTo>
                  <a:pt x="171" y="10682"/>
                </a:lnTo>
                <a:lnTo>
                  <a:pt x="171" y="10707"/>
                </a:lnTo>
                <a:lnTo>
                  <a:pt x="220" y="10999"/>
                </a:lnTo>
                <a:lnTo>
                  <a:pt x="293" y="11291"/>
                </a:lnTo>
                <a:lnTo>
                  <a:pt x="414" y="11558"/>
                </a:lnTo>
                <a:lnTo>
                  <a:pt x="487" y="11704"/>
                </a:lnTo>
                <a:lnTo>
                  <a:pt x="585" y="11826"/>
                </a:lnTo>
                <a:lnTo>
                  <a:pt x="731" y="11972"/>
                </a:lnTo>
                <a:lnTo>
                  <a:pt x="877" y="12094"/>
                </a:lnTo>
                <a:lnTo>
                  <a:pt x="1023" y="12191"/>
                </a:lnTo>
                <a:lnTo>
                  <a:pt x="1193" y="12288"/>
                </a:lnTo>
                <a:lnTo>
                  <a:pt x="1363" y="12337"/>
                </a:lnTo>
                <a:lnTo>
                  <a:pt x="1558" y="12386"/>
                </a:lnTo>
                <a:lnTo>
                  <a:pt x="1947" y="12459"/>
                </a:lnTo>
                <a:lnTo>
                  <a:pt x="2580" y="12507"/>
                </a:lnTo>
                <a:lnTo>
                  <a:pt x="3237" y="12532"/>
                </a:lnTo>
                <a:lnTo>
                  <a:pt x="4527" y="12507"/>
                </a:lnTo>
                <a:lnTo>
                  <a:pt x="5865" y="12532"/>
                </a:lnTo>
                <a:lnTo>
                  <a:pt x="7203" y="12556"/>
                </a:lnTo>
                <a:lnTo>
                  <a:pt x="13773" y="12556"/>
                </a:lnTo>
                <a:lnTo>
                  <a:pt x="14381" y="12580"/>
                </a:lnTo>
                <a:lnTo>
                  <a:pt x="14990" y="12605"/>
                </a:lnTo>
                <a:lnTo>
                  <a:pt x="15330" y="12629"/>
                </a:lnTo>
                <a:lnTo>
                  <a:pt x="15671" y="12653"/>
                </a:lnTo>
                <a:lnTo>
                  <a:pt x="16036" y="12653"/>
                </a:lnTo>
                <a:lnTo>
                  <a:pt x="16206" y="12629"/>
                </a:lnTo>
                <a:lnTo>
                  <a:pt x="16376" y="12580"/>
                </a:lnTo>
                <a:lnTo>
                  <a:pt x="16449" y="12605"/>
                </a:lnTo>
                <a:lnTo>
                  <a:pt x="16595" y="12605"/>
                </a:lnTo>
                <a:lnTo>
                  <a:pt x="16741" y="12580"/>
                </a:lnTo>
                <a:lnTo>
                  <a:pt x="16985" y="12507"/>
                </a:lnTo>
                <a:lnTo>
                  <a:pt x="17228" y="12386"/>
                </a:lnTo>
                <a:lnTo>
                  <a:pt x="17447" y="12215"/>
                </a:lnTo>
                <a:lnTo>
                  <a:pt x="17642" y="12021"/>
                </a:lnTo>
                <a:lnTo>
                  <a:pt x="17812" y="11802"/>
                </a:lnTo>
                <a:lnTo>
                  <a:pt x="17982" y="11583"/>
                </a:lnTo>
                <a:lnTo>
                  <a:pt x="18104" y="11364"/>
                </a:lnTo>
                <a:lnTo>
                  <a:pt x="18201" y="11096"/>
                </a:lnTo>
                <a:lnTo>
                  <a:pt x="18299" y="10804"/>
                </a:lnTo>
                <a:lnTo>
                  <a:pt x="18347" y="10512"/>
                </a:lnTo>
                <a:lnTo>
                  <a:pt x="18420" y="10245"/>
                </a:lnTo>
                <a:lnTo>
                  <a:pt x="18469" y="9661"/>
                </a:lnTo>
                <a:lnTo>
                  <a:pt x="18542" y="9077"/>
                </a:lnTo>
                <a:lnTo>
                  <a:pt x="18591" y="8371"/>
                </a:lnTo>
                <a:lnTo>
                  <a:pt x="18615" y="8030"/>
                </a:lnTo>
                <a:lnTo>
                  <a:pt x="18639" y="7665"/>
                </a:lnTo>
                <a:lnTo>
                  <a:pt x="18639" y="7179"/>
                </a:lnTo>
                <a:lnTo>
                  <a:pt x="18615" y="6692"/>
                </a:lnTo>
                <a:lnTo>
                  <a:pt x="18566" y="5719"/>
                </a:lnTo>
                <a:lnTo>
                  <a:pt x="18542" y="5208"/>
                </a:lnTo>
                <a:lnTo>
                  <a:pt x="18542" y="4697"/>
                </a:lnTo>
                <a:lnTo>
                  <a:pt x="18566" y="3675"/>
                </a:lnTo>
                <a:lnTo>
                  <a:pt x="18566" y="2750"/>
                </a:lnTo>
                <a:lnTo>
                  <a:pt x="18518" y="1680"/>
                </a:lnTo>
                <a:lnTo>
                  <a:pt x="18493" y="1582"/>
                </a:lnTo>
                <a:lnTo>
                  <a:pt x="18493" y="1436"/>
                </a:lnTo>
                <a:lnTo>
                  <a:pt x="18493" y="1242"/>
                </a:lnTo>
                <a:lnTo>
                  <a:pt x="18445" y="1047"/>
                </a:lnTo>
                <a:lnTo>
                  <a:pt x="18396" y="852"/>
                </a:lnTo>
                <a:lnTo>
                  <a:pt x="18299" y="682"/>
                </a:lnTo>
                <a:lnTo>
                  <a:pt x="18201" y="560"/>
                </a:lnTo>
                <a:lnTo>
                  <a:pt x="18080" y="439"/>
                </a:lnTo>
                <a:lnTo>
                  <a:pt x="17909" y="341"/>
                </a:lnTo>
                <a:lnTo>
                  <a:pt x="17739" y="268"/>
                </a:lnTo>
                <a:lnTo>
                  <a:pt x="17569" y="195"/>
                </a:lnTo>
                <a:lnTo>
                  <a:pt x="17398" y="171"/>
                </a:lnTo>
                <a:lnTo>
                  <a:pt x="17204" y="171"/>
                </a:lnTo>
                <a:lnTo>
                  <a:pt x="17033" y="195"/>
                </a:lnTo>
                <a:lnTo>
                  <a:pt x="16985" y="171"/>
                </a:lnTo>
                <a:lnTo>
                  <a:pt x="16912" y="171"/>
                </a:lnTo>
                <a:lnTo>
                  <a:pt x="15963" y="147"/>
                </a:lnTo>
                <a:lnTo>
                  <a:pt x="15014" y="122"/>
                </a:lnTo>
                <a:lnTo>
                  <a:pt x="13116" y="74"/>
                </a:lnTo>
                <a:lnTo>
                  <a:pt x="11218" y="25"/>
                </a:lnTo>
                <a:lnTo>
                  <a:pt x="10293" y="25"/>
                </a:lnTo>
                <a:lnTo>
                  <a:pt x="9344" y="49"/>
                </a:lnTo>
                <a:lnTo>
                  <a:pt x="8493" y="74"/>
                </a:lnTo>
                <a:lnTo>
                  <a:pt x="7641" y="74"/>
                </a:lnTo>
                <a:lnTo>
                  <a:pt x="5914" y="25"/>
                </a:lnTo>
                <a:lnTo>
                  <a:pt x="5062" y="1"/>
                </a:lnTo>
                <a:close/>
              </a:path>
            </a:pathLst>
          </a:cu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50;p46"/>
          <p:cNvSpPr/>
          <p:nvPr/>
        </p:nvSpPr>
        <p:spPr>
          <a:xfrm>
            <a:off x="6858016" y="2214560"/>
            <a:ext cx="1643074" cy="1643074"/>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728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28728" y="214296"/>
            <a:ext cx="3231663" cy="629996"/>
          </a:xfrm>
        </p:spPr>
        <p:txBody>
          <a:bodyPr/>
          <a:lstStyle/>
          <a:p>
            <a:r>
              <a:rPr lang="en-IN" sz="3600" dirty="0">
                <a:solidFill>
                  <a:schemeClr val="accent6"/>
                </a:solidFill>
              </a:rPr>
              <a:t>FINDING</a:t>
            </a:r>
            <a:r>
              <a:rPr lang="en-IN" sz="3600" dirty="0"/>
              <a:t> </a:t>
            </a:r>
            <a:r>
              <a:rPr lang="en-IN" sz="3600" dirty="0">
                <a:solidFill>
                  <a:schemeClr val="accent6"/>
                </a:solidFill>
              </a:rPr>
              <a:t>THE HISTOGRAM</a:t>
            </a:r>
            <a:endParaRPr lang="en-US" sz="3600" dirty="0">
              <a:solidFill>
                <a:schemeClr val="accent6"/>
              </a:solidFill>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20</a:t>
            </a:fld>
            <a:endParaRPr lang="en"/>
          </a:p>
        </p:txBody>
      </p:sp>
      <p:sp>
        <p:nvSpPr>
          <p:cNvPr id="4" name="TextBox 3"/>
          <p:cNvSpPr txBox="1"/>
          <p:nvPr/>
        </p:nvSpPr>
        <p:spPr>
          <a:xfrm>
            <a:off x="1428728" y="1428742"/>
            <a:ext cx="7500990" cy="3416320"/>
          </a:xfrm>
          <a:prstGeom prst="rect">
            <a:avLst/>
          </a:prstGeom>
          <a:noFill/>
        </p:spPr>
        <p:txBody>
          <a:bodyPr wrap="square" rtlCol="0">
            <a:spAutoFit/>
          </a:bodyPr>
          <a:lstStyle/>
          <a:p>
            <a:pPr>
              <a:buFont typeface="Arial" pitchFamily="34" charset="0"/>
              <a:buChar char="•"/>
            </a:pPr>
            <a:r>
              <a:rPr lang="en-IN" sz="2400" dirty="0">
                <a:solidFill>
                  <a:schemeClr val="tx2">
                    <a:lumMod val="10000"/>
                  </a:schemeClr>
                </a:solidFill>
                <a:latin typeface="Caveat" charset="0"/>
                <a:ea typeface="Cambria" pitchFamily="18" charset="0"/>
              </a:rPr>
              <a:t>First we have to create a 2D array of size equal to the dimensions of the image with all the zeros in it.</a:t>
            </a:r>
          </a:p>
          <a:p>
            <a:endParaRPr lang="en-IN" sz="2400" dirty="0">
              <a:solidFill>
                <a:schemeClr val="tx2">
                  <a:lumMod val="10000"/>
                </a:schemeClr>
              </a:solidFill>
              <a:latin typeface="Caveat" charset="0"/>
              <a:ea typeface="Cambria" pitchFamily="18" charset="0"/>
            </a:endParaRPr>
          </a:p>
          <a:p>
            <a:pPr>
              <a:buFont typeface="Arial" pitchFamily="34" charset="0"/>
              <a:buChar char="•"/>
            </a:pPr>
            <a:r>
              <a:rPr lang="en-IN" sz="2400" dirty="0">
                <a:solidFill>
                  <a:schemeClr val="tx2">
                    <a:lumMod val="10000"/>
                  </a:schemeClr>
                </a:solidFill>
                <a:latin typeface="Caveat" charset="0"/>
                <a:ea typeface="Cambria" pitchFamily="18" charset="0"/>
              </a:rPr>
              <a:t>We need to traverse through the whole image and for every pixel , increase the value of corresponding gray level in the 2D array.</a:t>
            </a:r>
          </a:p>
          <a:p>
            <a:endParaRPr lang="en-IN" sz="2400" dirty="0">
              <a:solidFill>
                <a:schemeClr val="tx2">
                  <a:lumMod val="10000"/>
                </a:schemeClr>
              </a:solidFill>
              <a:latin typeface="Caveat" charset="0"/>
              <a:ea typeface="Cambria" pitchFamily="18" charset="0"/>
            </a:endParaRPr>
          </a:p>
          <a:p>
            <a:pPr>
              <a:buFont typeface="Arial" pitchFamily="34" charset="0"/>
              <a:buChar char="•"/>
            </a:pPr>
            <a:r>
              <a:rPr lang="en-IN" sz="2400" dirty="0">
                <a:solidFill>
                  <a:schemeClr val="tx2">
                    <a:lumMod val="10000"/>
                  </a:schemeClr>
                </a:solidFill>
                <a:latin typeface="Caveat" charset="0"/>
                <a:ea typeface="Cambria" pitchFamily="18" charset="0"/>
              </a:rPr>
              <a:t>After we have to plot the histogram having intensity level on X-axis and number of pixels in Y- axis. We can use MatplotLib for plotting the histogram.</a:t>
            </a:r>
            <a:endParaRPr lang="en-US" sz="2400" dirty="0">
              <a:solidFill>
                <a:schemeClr val="tx2">
                  <a:lumMod val="10000"/>
                </a:schemeClr>
              </a:solidFill>
              <a:latin typeface="Caveat" charset="0"/>
              <a:ea typeface="Cambria" pitchFamily="18" charset="0"/>
            </a:endParaRPr>
          </a:p>
        </p:txBody>
      </p:sp>
      <p:sp>
        <p:nvSpPr>
          <p:cNvPr id="5" name="TextBox 4"/>
          <p:cNvSpPr txBox="1"/>
          <p:nvPr/>
        </p:nvSpPr>
        <p:spPr>
          <a:xfrm>
            <a:off x="1500166" y="928676"/>
            <a:ext cx="1653017" cy="461665"/>
          </a:xfrm>
          <a:prstGeom prst="rect">
            <a:avLst/>
          </a:prstGeom>
          <a:noFill/>
        </p:spPr>
        <p:txBody>
          <a:bodyPr wrap="none" rtlCol="0">
            <a:spAutoFit/>
          </a:bodyPr>
          <a:lstStyle/>
          <a:p>
            <a:r>
              <a:rPr lang="en-IN" sz="2400" b="1" u="sng" dirty="0">
                <a:solidFill>
                  <a:schemeClr val="tx1">
                    <a:lumMod val="60000"/>
                    <a:lumOff val="40000"/>
                  </a:schemeClr>
                </a:solidFill>
                <a:latin typeface="Arial Rounded MT Bold" pitchFamily="34" charset="0"/>
                <a:ea typeface="Cambria" pitchFamily="18" charset="0"/>
              </a:rPr>
              <a:t>Algorithm</a:t>
            </a:r>
            <a:endParaRPr lang="en-US" sz="2400" b="1" u="sng" dirty="0">
              <a:solidFill>
                <a:schemeClr val="tx1">
                  <a:lumMod val="60000"/>
                  <a:lumOff val="40000"/>
                </a:schemeClr>
              </a:solidFill>
              <a:latin typeface="Arial Rounded MT Bold" pitchFamily="34" charset="0"/>
              <a:ea typeface="Cambria"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OUTPUT : </a:t>
            </a:r>
            <a:endParaRPr lang="en-US"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21</a:t>
            </a:fld>
            <a:endParaRPr lang="en"/>
          </a:p>
        </p:txBody>
      </p:sp>
      <p:pic>
        <p:nvPicPr>
          <p:cNvPr id="3074" name="Picture 2"/>
          <p:cNvPicPr>
            <a:picLocks noChangeAspect="1" noChangeArrowheads="1"/>
          </p:cNvPicPr>
          <p:nvPr/>
        </p:nvPicPr>
        <p:blipFill>
          <a:blip r:embed="rId2"/>
          <a:srcRect/>
          <a:stretch>
            <a:fillRect/>
          </a:stretch>
        </p:blipFill>
        <p:spPr bwMode="auto">
          <a:xfrm>
            <a:off x="1500166" y="1285866"/>
            <a:ext cx="2516844" cy="2928958"/>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4500562" y="1500180"/>
            <a:ext cx="3557517" cy="250033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428728" y="571486"/>
            <a:ext cx="3838718" cy="659406"/>
          </a:xfrm>
        </p:spPr>
        <p:txBody>
          <a:bodyPr/>
          <a:lstStyle/>
          <a:p>
            <a:r>
              <a:rPr lang="en-IN" dirty="0"/>
              <a:t>HISTOGRAM BY LIBRARY FUNCTION.</a:t>
            </a:r>
            <a:endParaRPr lang="en-US" dirty="0"/>
          </a:p>
        </p:txBody>
      </p:sp>
      <p:sp>
        <p:nvSpPr>
          <p:cNvPr id="4" name="Subtitle 3"/>
          <p:cNvSpPr>
            <a:spLocks noGrp="1"/>
          </p:cNvSpPr>
          <p:nvPr>
            <p:ph type="subTitle" idx="1"/>
          </p:nvPr>
        </p:nvSpPr>
        <p:spPr>
          <a:xfrm>
            <a:off x="1500166" y="1428742"/>
            <a:ext cx="4500594" cy="363198"/>
          </a:xfrm>
        </p:spPr>
        <p:txBody>
          <a:bodyPr/>
          <a:lstStyle/>
          <a:p>
            <a:r>
              <a:rPr lang="en-IN" dirty="0"/>
              <a:t>Hist Function  from MatplotLib Pyplot:</a:t>
            </a:r>
            <a:endParaRPr lang="en-US" dirty="0"/>
          </a:p>
        </p:txBody>
      </p:sp>
      <p:sp>
        <p:nvSpPr>
          <p:cNvPr id="2" name="Slide Number Placeholder 1"/>
          <p:cNvSpPr>
            <a:spLocks noGrp="1"/>
          </p:cNvSpPr>
          <p:nvPr>
            <p:ph type="sldNum" idx="4294967295"/>
          </p:nvPr>
        </p:nvSpPr>
        <p:spPr>
          <a:xfrm>
            <a:off x="8594725" y="254000"/>
            <a:ext cx="549275" cy="393700"/>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22</a:t>
            </a:fld>
            <a:endParaRPr lang="en"/>
          </a:p>
        </p:txBody>
      </p:sp>
      <p:pic>
        <p:nvPicPr>
          <p:cNvPr id="1026" name="Picture 2"/>
          <p:cNvPicPr>
            <a:picLocks noChangeAspect="1" noChangeArrowheads="1"/>
          </p:cNvPicPr>
          <p:nvPr/>
        </p:nvPicPr>
        <p:blipFill>
          <a:blip r:embed="rId2"/>
          <a:srcRect/>
          <a:stretch>
            <a:fillRect/>
          </a:stretch>
        </p:blipFill>
        <p:spPr bwMode="auto">
          <a:xfrm>
            <a:off x="1643042" y="2000246"/>
            <a:ext cx="5429288" cy="1643074"/>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23</a:t>
            </a:fld>
            <a:endParaRPr lang="en"/>
          </a:p>
        </p:txBody>
      </p:sp>
      <p:pic>
        <p:nvPicPr>
          <p:cNvPr id="3" name="Picture 2"/>
          <p:cNvPicPr>
            <a:picLocks noChangeAspect="1" noChangeArrowheads="1"/>
          </p:cNvPicPr>
          <p:nvPr/>
        </p:nvPicPr>
        <p:blipFill>
          <a:blip r:embed="rId2"/>
          <a:srcRect/>
          <a:stretch>
            <a:fillRect/>
          </a:stretch>
        </p:blipFill>
        <p:spPr bwMode="auto">
          <a:xfrm>
            <a:off x="1785918" y="1357304"/>
            <a:ext cx="2516844" cy="2928958"/>
          </a:xfrm>
          <a:prstGeom prst="rect">
            <a:avLst/>
          </a:prstGeom>
          <a:noFill/>
          <a:ln w="9525">
            <a:noFill/>
            <a:miter lim="800000"/>
            <a:headEnd/>
            <a:tailEnd/>
          </a:ln>
          <a:effectLst/>
        </p:spPr>
      </p:pic>
      <p:sp>
        <p:nvSpPr>
          <p:cNvPr id="4" name="Rectangle 3"/>
          <p:cNvSpPr/>
          <p:nvPr/>
        </p:nvSpPr>
        <p:spPr>
          <a:xfrm>
            <a:off x="1571604" y="357172"/>
            <a:ext cx="3321646" cy="646331"/>
          </a:xfrm>
          <a:prstGeom prst="rect">
            <a:avLst/>
          </a:prstGeom>
        </p:spPr>
        <p:txBody>
          <a:bodyPr wrap="square">
            <a:spAutoFit/>
          </a:bodyPr>
          <a:lstStyle/>
          <a:p>
            <a:r>
              <a:rPr lang="en-IN" sz="3600" b="1" dirty="0">
                <a:solidFill>
                  <a:schemeClr val="tx1"/>
                </a:solidFill>
                <a:latin typeface="Amatic SC" charset="-79"/>
                <a:cs typeface="Amatic SC" charset="-79"/>
              </a:rPr>
              <a:t>OUTPUT </a:t>
            </a:r>
            <a:r>
              <a:rPr lang="en-IN" sz="3600" b="1" dirty="0">
                <a:latin typeface="Amatic SC" charset="-79"/>
                <a:cs typeface="Amatic SC" charset="-79"/>
              </a:rPr>
              <a:t>: </a:t>
            </a:r>
            <a:endParaRPr lang="en-US" sz="3600" b="1" dirty="0">
              <a:latin typeface="Amatic SC" charset="-79"/>
              <a:cs typeface="Amatic SC" charset="-79"/>
            </a:endParaRPr>
          </a:p>
        </p:txBody>
      </p:sp>
      <p:pic>
        <p:nvPicPr>
          <p:cNvPr id="2050" name="Picture 2"/>
          <p:cNvPicPr>
            <a:picLocks noChangeAspect="1" noChangeArrowheads="1"/>
          </p:cNvPicPr>
          <p:nvPr/>
        </p:nvPicPr>
        <p:blipFill>
          <a:blip r:embed="rId3"/>
          <a:srcRect/>
          <a:stretch>
            <a:fillRect/>
          </a:stretch>
        </p:blipFill>
        <p:spPr bwMode="auto">
          <a:xfrm>
            <a:off x="4500562" y="1357304"/>
            <a:ext cx="3599541" cy="2643206"/>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Comparing Both HISTOGRAMS</a:t>
            </a:r>
            <a:endParaRPr lang="en-US"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24</a:t>
            </a:fld>
            <a:endParaRPr lang="en"/>
          </a:p>
        </p:txBody>
      </p:sp>
      <p:pic>
        <p:nvPicPr>
          <p:cNvPr id="3074" name="Picture 2"/>
          <p:cNvPicPr>
            <a:picLocks noChangeAspect="1" noChangeArrowheads="1"/>
          </p:cNvPicPr>
          <p:nvPr/>
        </p:nvPicPr>
        <p:blipFill>
          <a:blip r:embed="rId2"/>
          <a:srcRect/>
          <a:stretch>
            <a:fillRect/>
          </a:stretch>
        </p:blipFill>
        <p:spPr bwMode="auto">
          <a:xfrm>
            <a:off x="1357290" y="1214428"/>
            <a:ext cx="7355924" cy="3071834"/>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11775" y="500048"/>
            <a:ext cx="5589117" cy="487120"/>
          </a:xfrm>
        </p:spPr>
        <p:txBody>
          <a:bodyPr/>
          <a:lstStyle/>
          <a:p>
            <a:r>
              <a:rPr lang="en-IN" dirty="0">
                <a:latin typeface="Bahnschrift Light" pitchFamily="34" charset="0"/>
              </a:rPr>
              <a:t>HISTOGRAM EQUALIZATION</a:t>
            </a:r>
            <a:endParaRPr lang="en-US" dirty="0">
              <a:latin typeface="Bahnschrift Light" pitchFamily="34"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25</a:t>
            </a:fld>
            <a:endParaRPr lang="en"/>
          </a:p>
        </p:txBody>
      </p:sp>
      <p:sp>
        <p:nvSpPr>
          <p:cNvPr id="9" name="Rectangle 8"/>
          <p:cNvSpPr/>
          <p:nvPr/>
        </p:nvSpPr>
        <p:spPr>
          <a:xfrm>
            <a:off x="1428728" y="1071552"/>
            <a:ext cx="6858048" cy="3785652"/>
          </a:xfrm>
          <a:prstGeom prst="rect">
            <a:avLst/>
          </a:prstGeom>
        </p:spPr>
        <p:txBody>
          <a:bodyPr wrap="square">
            <a:spAutoFit/>
          </a:bodyPr>
          <a:lstStyle/>
          <a:p>
            <a:r>
              <a:rPr lang="en-US" sz="2400" dirty="0">
                <a:latin typeface="Bahnschrift Light" pitchFamily="34" charset="0"/>
              </a:rPr>
              <a:t>Histogram Equalization is a computer image processing technique used to improve contrast in images. It accomplishes this by effectively spreading out the most frequent intensity values, i.e. stretching out the intensity range of the image. This method usually increases the global contrast of images when its usable data is represented by close contrast values. This allows for areas of lower local contrast to gain a higher contrast.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331840-9255-41E1-9082-01B68F4FAA4D}"/>
              </a:ext>
            </a:extLst>
          </p:cNvPr>
          <p:cNvSpPr txBox="1"/>
          <p:nvPr/>
        </p:nvSpPr>
        <p:spPr>
          <a:xfrm>
            <a:off x="1357290" y="142858"/>
            <a:ext cx="4783667" cy="507831"/>
          </a:xfrm>
          <a:prstGeom prst="rect">
            <a:avLst/>
          </a:prstGeom>
          <a:noFill/>
        </p:spPr>
        <p:txBody>
          <a:bodyPr wrap="square" rtlCol="0">
            <a:spAutoFit/>
          </a:bodyPr>
          <a:lstStyle/>
          <a:p>
            <a:r>
              <a:rPr lang="en-US" sz="2700" u="sng" dirty="0" err="1">
                <a:solidFill>
                  <a:srgbClr val="002060"/>
                </a:solidFill>
                <a:latin typeface="Algerian" panose="04020705040A02060702" pitchFamily="82" charset="0"/>
              </a:rPr>
              <a:t>Contd</a:t>
            </a:r>
            <a:r>
              <a:rPr lang="en-US" sz="2700" u="sng" dirty="0">
                <a:solidFill>
                  <a:srgbClr val="002060"/>
                </a:solidFill>
                <a:latin typeface="Algerian" panose="04020705040A02060702" pitchFamily="82" charset="0"/>
              </a:rPr>
              <a:t>….</a:t>
            </a:r>
            <a:endParaRPr lang="en-IN" sz="2700" u="sng" dirty="0">
              <a:solidFill>
                <a:srgbClr val="002060"/>
              </a:solidFill>
              <a:latin typeface="Algerian" panose="04020705040A02060702" pitchFamily="82" charset="0"/>
            </a:endParaRPr>
          </a:p>
        </p:txBody>
      </p:sp>
      <p:sp>
        <p:nvSpPr>
          <p:cNvPr id="3" name="TextBox 2">
            <a:extLst>
              <a:ext uri="{FF2B5EF4-FFF2-40B4-BE49-F238E27FC236}">
                <a16:creationId xmlns:a16="http://schemas.microsoft.com/office/drawing/2014/main" id="{1EF60796-D4C5-4BF4-8EA4-21918785D2F2}"/>
              </a:ext>
            </a:extLst>
          </p:cNvPr>
          <p:cNvSpPr txBox="1"/>
          <p:nvPr/>
        </p:nvSpPr>
        <p:spPr>
          <a:xfrm>
            <a:off x="1577737" y="818304"/>
            <a:ext cx="7351982" cy="1077218"/>
          </a:xfrm>
          <a:prstGeom prst="rect">
            <a:avLst/>
          </a:prstGeom>
          <a:noFill/>
        </p:spPr>
        <p:txBody>
          <a:bodyPr wrap="square" rtlCol="0">
            <a:spAutoFit/>
          </a:bodyPr>
          <a:lstStyle/>
          <a:p>
            <a:r>
              <a:rPr lang="en-US" sz="1600" dirty="0">
                <a:latin typeface="Caveat" charset="0"/>
              </a:rPr>
              <a:t>Histogram equalization is commonly used in order to enhance the contrast of the image . By this technique  we spread  the histogram through out the gray levels as much as possible</a:t>
            </a:r>
          </a:p>
          <a:p>
            <a:r>
              <a:rPr lang="en-US" sz="1600" dirty="0">
                <a:solidFill>
                  <a:srgbClr val="292929"/>
                </a:solidFill>
                <a:latin typeface="Caveat" charset="0"/>
              </a:rPr>
              <a:t> This technique can’t guarantee to always improve the quality of the image.</a:t>
            </a:r>
          </a:p>
          <a:p>
            <a:r>
              <a:rPr lang="en-US" sz="1600" dirty="0">
                <a:solidFill>
                  <a:srgbClr val="292929"/>
                </a:solidFill>
                <a:latin typeface="Caveat" charset="0"/>
              </a:rPr>
              <a:t>By spreading pixel values to all gray levels   the quality of the image sometime increases</a:t>
            </a:r>
            <a:endParaRPr lang="en-IN" sz="1600" dirty="0">
              <a:latin typeface="Caveat" charset="0"/>
            </a:endParaRPr>
          </a:p>
        </p:txBody>
      </p:sp>
      <p:pic>
        <p:nvPicPr>
          <p:cNvPr id="5" name="Picture 4">
            <a:extLst>
              <a:ext uri="{FF2B5EF4-FFF2-40B4-BE49-F238E27FC236}">
                <a16:creationId xmlns:a16="http://schemas.microsoft.com/office/drawing/2014/main" id="{0F2EC4B8-42BE-4C3E-877B-0B65673DA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166" y="2285998"/>
            <a:ext cx="3412344" cy="2583478"/>
          </a:xfrm>
          <a:prstGeom prst="rect">
            <a:avLst/>
          </a:prstGeom>
        </p:spPr>
      </p:pic>
      <p:pic>
        <p:nvPicPr>
          <p:cNvPr id="7" name="Picture 6">
            <a:extLst>
              <a:ext uri="{FF2B5EF4-FFF2-40B4-BE49-F238E27FC236}">
                <a16:creationId xmlns:a16="http://schemas.microsoft.com/office/drawing/2014/main" id="{75DC9D13-6DD2-4F22-8153-CC32FC646D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4942" y="2357436"/>
            <a:ext cx="3143272" cy="2357454"/>
          </a:xfrm>
          <a:prstGeom prst="rect">
            <a:avLst/>
          </a:prstGeom>
        </p:spPr>
      </p:pic>
    </p:spTree>
    <p:extLst>
      <p:ext uri="{BB962C8B-B14F-4D97-AF65-F5344CB8AC3E}">
        <p14:creationId xmlns:p14="http://schemas.microsoft.com/office/powerpoint/2010/main" val="212056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F3B159-2390-48D2-BAE6-9F8EDEA9FE27}"/>
              </a:ext>
            </a:extLst>
          </p:cNvPr>
          <p:cNvSpPr txBox="1"/>
          <p:nvPr/>
        </p:nvSpPr>
        <p:spPr>
          <a:xfrm>
            <a:off x="1686640" y="3579957"/>
            <a:ext cx="1862375" cy="577081"/>
          </a:xfrm>
          <a:prstGeom prst="rect">
            <a:avLst/>
          </a:prstGeom>
          <a:noFill/>
        </p:spPr>
        <p:txBody>
          <a:bodyPr wrap="square">
            <a:spAutoFit/>
          </a:bodyPr>
          <a:lstStyle/>
          <a:p>
            <a:endParaRPr lang="en-IN" sz="1050" dirty="0"/>
          </a:p>
          <a:p>
            <a:r>
              <a:rPr lang="en-IN" sz="1050" dirty="0"/>
              <a:t>	</a:t>
            </a:r>
          </a:p>
          <a:p>
            <a:r>
              <a:rPr lang="en-IN" sz="1050" dirty="0"/>
              <a:t>	</a:t>
            </a:r>
          </a:p>
        </p:txBody>
      </p:sp>
      <p:graphicFrame>
        <p:nvGraphicFramePr>
          <p:cNvPr id="9" name="Diagram 8">
            <a:extLst>
              <a:ext uri="{FF2B5EF4-FFF2-40B4-BE49-F238E27FC236}">
                <a16:creationId xmlns:a16="http://schemas.microsoft.com/office/drawing/2014/main" id="{AAB55020-4155-4696-85A7-2AD09A70EDE5}"/>
              </a:ext>
            </a:extLst>
          </p:cNvPr>
          <p:cNvGraphicFramePr/>
          <p:nvPr>
            <p:extLst>
              <p:ext uri="{D42A27DB-BD31-4B8C-83A1-F6EECF244321}">
                <p14:modId xmlns:p14="http://schemas.microsoft.com/office/powerpoint/2010/main" val="11020326"/>
              </p:ext>
            </p:extLst>
          </p:nvPr>
        </p:nvGraphicFramePr>
        <p:xfrm>
          <a:off x="261444" y="610061"/>
          <a:ext cx="5171123" cy="3585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Shape 11">
            <a:extLst>
              <a:ext uri="{FF2B5EF4-FFF2-40B4-BE49-F238E27FC236}">
                <a16:creationId xmlns:a16="http://schemas.microsoft.com/office/drawing/2014/main" id="{32689B7C-E2DA-4A3E-B9E9-A2D7CF03E456}"/>
              </a:ext>
            </a:extLst>
          </p:cNvPr>
          <p:cNvSpPr/>
          <p:nvPr/>
        </p:nvSpPr>
        <p:spPr>
          <a:xfrm>
            <a:off x="4942482" y="2243116"/>
            <a:ext cx="1780223" cy="1625381"/>
          </a:xfrm>
          <a:prstGeom prst="leftCircularArrow">
            <a:avLst>
              <a:gd name="adj1" fmla="val 2471"/>
              <a:gd name="adj2" fmla="val 299235"/>
              <a:gd name="adj3" fmla="val 2074746"/>
              <a:gd name="adj4" fmla="val 9024489"/>
              <a:gd name="adj5" fmla="val 2883"/>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aphicFrame>
        <p:nvGraphicFramePr>
          <p:cNvPr id="13" name="Diagram 12">
            <a:extLst>
              <a:ext uri="{FF2B5EF4-FFF2-40B4-BE49-F238E27FC236}">
                <a16:creationId xmlns:a16="http://schemas.microsoft.com/office/drawing/2014/main" id="{CA93384D-2731-4E53-8BC8-BF74B2E2A880}"/>
              </a:ext>
            </a:extLst>
          </p:cNvPr>
          <p:cNvGraphicFramePr/>
          <p:nvPr>
            <p:extLst>
              <p:ext uri="{D42A27DB-BD31-4B8C-83A1-F6EECF244321}">
                <p14:modId xmlns:p14="http://schemas.microsoft.com/office/powerpoint/2010/main" val="4215276370"/>
              </p:ext>
            </p:extLst>
          </p:nvPr>
        </p:nvGraphicFramePr>
        <p:xfrm>
          <a:off x="5614987" y="934403"/>
          <a:ext cx="3529013" cy="32094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4" name="Arrow: Circular 13">
            <a:extLst>
              <a:ext uri="{FF2B5EF4-FFF2-40B4-BE49-F238E27FC236}">
                <a16:creationId xmlns:a16="http://schemas.microsoft.com/office/drawing/2014/main" id="{5687ED70-1FD1-41E7-A7F0-042A540612A0}"/>
              </a:ext>
            </a:extLst>
          </p:cNvPr>
          <p:cNvSpPr/>
          <p:nvPr/>
        </p:nvSpPr>
        <p:spPr>
          <a:xfrm rot="2142937">
            <a:off x="6853151" y="751906"/>
            <a:ext cx="1423473" cy="2364029"/>
          </a:xfrm>
          <a:prstGeom prst="circularArrow">
            <a:avLst>
              <a:gd name="adj1" fmla="val 2099"/>
              <a:gd name="adj2" fmla="val 252090"/>
              <a:gd name="adj3" fmla="val 19509914"/>
              <a:gd name="adj4" fmla="val 12513026"/>
              <a:gd name="adj5" fmla="val 4586"/>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TextBox 14">
            <a:extLst>
              <a:ext uri="{FF2B5EF4-FFF2-40B4-BE49-F238E27FC236}">
                <a16:creationId xmlns:a16="http://schemas.microsoft.com/office/drawing/2014/main" id="{20AB90C8-BD5C-46CF-94A2-40C39712140B}"/>
              </a:ext>
            </a:extLst>
          </p:cNvPr>
          <p:cNvSpPr txBox="1"/>
          <p:nvPr/>
        </p:nvSpPr>
        <p:spPr>
          <a:xfrm>
            <a:off x="1697355" y="222885"/>
            <a:ext cx="6017895" cy="415498"/>
          </a:xfrm>
          <a:prstGeom prst="rect">
            <a:avLst/>
          </a:prstGeom>
          <a:noFill/>
        </p:spPr>
        <p:txBody>
          <a:bodyPr wrap="square" rtlCol="0">
            <a:spAutoFit/>
          </a:bodyPr>
          <a:lstStyle/>
          <a:p>
            <a:r>
              <a:rPr lang="en-US" sz="2100" u="sng" dirty="0">
                <a:latin typeface="Algerian" panose="04020705040A02060702" pitchFamily="82" charset="0"/>
              </a:rPr>
              <a:t>ALGORITHM  FOR  HISTOGRAM EQUALIZATION</a:t>
            </a:r>
            <a:endParaRPr lang="en-IN" sz="2100" u="sng" dirty="0">
              <a:latin typeface="Algerian" panose="04020705040A02060702" pitchFamily="82" charset="0"/>
            </a:endParaRPr>
          </a:p>
        </p:txBody>
      </p:sp>
    </p:spTree>
    <p:extLst>
      <p:ext uri="{BB962C8B-B14F-4D97-AF65-F5344CB8AC3E}">
        <p14:creationId xmlns:p14="http://schemas.microsoft.com/office/powerpoint/2010/main" val="28426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3"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A6D2D0-1B32-4F93-9A53-AF73FC3CE15C}"/>
              </a:ext>
            </a:extLst>
          </p:cNvPr>
          <p:cNvSpPr txBox="1"/>
          <p:nvPr/>
        </p:nvSpPr>
        <p:spPr>
          <a:xfrm>
            <a:off x="1431607" y="102870"/>
            <a:ext cx="5117783" cy="461665"/>
          </a:xfrm>
          <a:prstGeom prst="rect">
            <a:avLst/>
          </a:prstGeom>
          <a:noFill/>
        </p:spPr>
        <p:txBody>
          <a:bodyPr wrap="square" rtlCol="0">
            <a:spAutoFit/>
          </a:bodyPr>
          <a:lstStyle/>
          <a:p>
            <a:r>
              <a:rPr lang="en-US" sz="2400" u="sng" dirty="0">
                <a:solidFill>
                  <a:srgbClr val="002060"/>
                </a:solidFill>
                <a:latin typeface="Algerian" panose="04020705040A02060702" pitchFamily="82" charset="0"/>
              </a:rPr>
              <a:t>SAMPLE  INPUT OUTPUT</a:t>
            </a:r>
            <a:endParaRPr lang="en-IN" sz="2400" u="sng" dirty="0">
              <a:solidFill>
                <a:srgbClr val="002060"/>
              </a:solidFill>
              <a:latin typeface="Algerian" panose="04020705040A02060702" pitchFamily="82" charset="0"/>
            </a:endParaRPr>
          </a:p>
        </p:txBody>
      </p:sp>
      <p:pic>
        <p:nvPicPr>
          <p:cNvPr id="6" name="Picture 5">
            <a:extLst>
              <a:ext uri="{FF2B5EF4-FFF2-40B4-BE49-F238E27FC236}">
                <a16:creationId xmlns:a16="http://schemas.microsoft.com/office/drawing/2014/main" id="{90E0DFB4-75EB-4070-8BA1-3B1160FF0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604" y="1857370"/>
            <a:ext cx="3361042" cy="1967754"/>
          </a:xfrm>
          <a:prstGeom prst="rect">
            <a:avLst/>
          </a:prstGeom>
        </p:spPr>
      </p:pic>
      <p:pic>
        <p:nvPicPr>
          <p:cNvPr id="8" name="Picture 7">
            <a:extLst>
              <a:ext uri="{FF2B5EF4-FFF2-40B4-BE49-F238E27FC236}">
                <a16:creationId xmlns:a16="http://schemas.microsoft.com/office/drawing/2014/main" id="{4A84CF76-9ACF-4591-8449-2A0314579E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6380" y="1857370"/>
            <a:ext cx="3429024" cy="1967596"/>
          </a:xfrm>
          <a:prstGeom prst="rect">
            <a:avLst/>
          </a:prstGeom>
        </p:spPr>
      </p:pic>
      <p:sp>
        <p:nvSpPr>
          <p:cNvPr id="9" name="TextBox 8">
            <a:extLst>
              <a:ext uri="{FF2B5EF4-FFF2-40B4-BE49-F238E27FC236}">
                <a16:creationId xmlns:a16="http://schemas.microsoft.com/office/drawing/2014/main" id="{F0798EFD-9F57-4313-B1EC-F62043613FB6}"/>
              </a:ext>
            </a:extLst>
          </p:cNvPr>
          <p:cNvSpPr txBox="1"/>
          <p:nvPr/>
        </p:nvSpPr>
        <p:spPr>
          <a:xfrm>
            <a:off x="1500166" y="1357304"/>
            <a:ext cx="2038665" cy="369332"/>
          </a:xfrm>
          <a:prstGeom prst="rect">
            <a:avLst/>
          </a:prstGeom>
          <a:noFill/>
        </p:spPr>
        <p:txBody>
          <a:bodyPr wrap="square" rtlCol="0">
            <a:spAutoFit/>
          </a:bodyPr>
          <a:lstStyle/>
          <a:p>
            <a:r>
              <a:rPr lang="en-US" sz="1800" dirty="0">
                <a:latin typeface="Bahnschrift Condensed" pitchFamily="34" charset="0"/>
              </a:rPr>
              <a:t>WITHOUT  EQUALIZATION</a:t>
            </a:r>
            <a:endParaRPr lang="en-IN" sz="1800" dirty="0">
              <a:latin typeface="Bahnschrift Condensed" pitchFamily="34" charset="0"/>
            </a:endParaRPr>
          </a:p>
        </p:txBody>
      </p:sp>
      <p:sp>
        <p:nvSpPr>
          <p:cNvPr id="11" name="TextBox 10">
            <a:extLst>
              <a:ext uri="{FF2B5EF4-FFF2-40B4-BE49-F238E27FC236}">
                <a16:creationId xmlns:a16="http://schemas.microsoft.com/office/drawing/2014/main" id="{B398785C-7E46-4F30-87BA-A338EB2C6577}"/>
              </a:ext>
            </a:extLst>
          </p:cNvPr>
          <p:cNvSpPr txBox="1"/>
          <p:nvPr/>
        </p:nvSpPr>
        <p:spPr>
          <a:xfrm>
            <a:off x="5286380" y="1285866"/>
            <a:ext cx="2038665" cy="369332"/>
          </a:xfrm>
          <a:prstGeom prst="rect">
            <a:avLst/>
          </a:prstGeom>
          <a:noFill/>
        </p:spPr>
        <p:txBody>
          <a:bodyPr wrap="square" rtlCol="0">
            <a:spAutoFit/>
          </a:bodyPr>
          <a:lstStyle/>
          <a:p>
            <a:r>
              <a:rPr lang="en-US" sz="1800" dirty="0">
                <a:latin typeface="Bahnschrift Condensed" pitchFamily="34" charset="0"/>
              </a:rPr>
              <a:t>WITH  EQUALIZATION</a:t>
            </a:r>
            <a:endParaRPr lang="en-IN" sz="1800" dirty="0">
              <a:latin typeface="Bahnschrift Condensed" pitchFamily="34" charset="0"/>
            </a:endParaRPr>
          </a:p>
        </p:txBody>
      </p:sp>
    </p:spTree>
    <p:extLst>
      <p:ext uri="{BB962C8B-B14F-4D97-AF65-F5344CB8AC3E}">
        <p14:creationId xmlns:p14="http://schemas.microsoft.com/office/powerpoint/2010/main" val="264218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97CE98-DD06-4B5F-AE94-4A2BE0077058}"/>
              </a:ext>
            </a:extLst>
          </p:cNvPr>
          <p:cNvSpPr txBox="1"/>
          <p:nvPr/>
        </p:nvSpPr>
        <p:spPr>
          <a:xfrm>
            <a:off x="965201" y="190500"/>
            <a:ext cx="7213598" cy="415498"/>
          </a:xfrm>
          <a:prstGeom prst="rect">
            <a:avLst/>
          </a:prstGeom>
          <a:noFill/>
        </p:spPr>
        <p:txBody>
          <a:bodyPr wrap="square" rtlCol="0">
            <a:spAutoFit/>
          </a:bodyPr>
          <a:lstStyle/>
          <a:p>
            <a:r>
              <a:rPr lang="en-US" sz="2100" u="sng" dirty="0">
                <a:solidFill>
                  <a:srgbClr val="002060"/>
                </a:solidFill>
                <a:latin typeface="Algerian" panose="04020705040A02060702" pitchFamily="82" charset="0"/>
              </a:rPr>
              <a:t>IMAGE  CONTRAST  STRETCHING(IMAGE  ENHANCEMENT) </a:t>
            </a:r>
            <a:endParaRPr lang="en-IN" sz="2100" u="sng" dirty="0">
              <a:solidFill>
                <a:srgbClr val="002060"/>
              </a:solidFill>
              <a:latin typeface="Algerian" panose="04020705040A02060702" pitchFamily="82" charset="0"/>
            </a:endParaRPr>
          </a:p>
        </p:txBody>
      </p:sp>
      <p:sp>
        <p:nvSpPr>
          <p:cNvPr id="3" name="TextBox 2">
            <a:extLst>
              <a:ext uri="{FF2B5EF4-FFF2-40B4-BE49-F238E27FC236}">
                <a16:creationId xmlns:a16="http://schemas.microsoft.com/office/drawing/2014/main" id="{7A4C108E-FF7B-4A67-895B-E36C29CCCECB}"/>
              </a:ext>
            </a:extLst>
          </p:cNvPr>
          <p:cNvSpPr txBox="1"/>
          <p:nvPr/>
        </p:nvSpPr>
        <p:spPr>
          <a:xfrm>
            <a:off x="1403649" y="779983"/>
            <a:ext cx="7454632" cy="738664"/>
          </a:xfrm>
          <a:prstGeom prst="rect">
            <a:avLst/>
          </a:prstGeom>
          <a:noFill/>
        </p:spPr>
        <p:txBody>
          <a:bodyPr wrap="square" rtlCol="0">
            <a:spAutoFit/>
          </a:bodyPr>
          <a:lstStyle/>
          <a:p>
            <a:pPr algn="l">
              <a:buFont typeface="Arial" panose="020B0604020202020204" pitchFamily="34" charset="0"/>
              <a:buChar char="•"/>
            </a:pPr>
            <a:r>
              <a:rPr lang="en-US" sz="1050" dirty="0">
                <a:solidFill>
                  <a:srgbClr val="333333"/>
                </a:solidFill>
                <a:latin typeface="Cascadia Code" pitchFamily="49" charset="0"/>
                <a:ea typeface="Cascadia Code" pitchFamily="49" charset="0"/>
                <a:cs typeface="Cascadia Code" pitchFamily="49" charset="0"/>
              </a:rPr>
              <a:t>Contrast stretching or Normalization is one operation applied on images, which improves the contrast of the image so that the details present in the image can be clearly seen.</a:t>
            </a:r>
          </a:p>
          <a:p>
            <a:br>
              <a:rPr lang="en-US" sz="1050" dirty="0">
                <a:latin typeface="Cascadia Code" pitchFamily="49" charset="0"/>
                <a:ea typeface="Cascadia Code" pitchFamily="49" charset="0"/>
                <a:cs typeface="Cascadia Code" pitchFamily="49" charset="0"/>
              </a:rPr>
            </a:br>
            <a:endParaRPr lang="en-IN" sz="1050" dirty="0">
              <a:latin typeface="Cascadia Code" pitchFamily="49" charset="0"/>
              <a:ea typeface="Cascadia Code" pitchFamily="49" charset="0"/>
              <a:cs typeface="Cascadia Code" pitchFamily="49" charset="0"/>
            </a:endParaRPr>
          </a:p>
        </p:txBody>
      </p:sp>
      <p:sp>
        <p:nvSpPr>
          <p:cNvPr id="5" name="TextBox 4">
            <a:extLst>
              <a:ext uri="{FF2B5EF4-FFF2-40B4-BE49-F238E27FC236}">
                <a16:creationId xmlns:a16="http://schemas.microsoft.com/office/drawing/2014/main" id="{9FF432B3-6A63-4DD8-BD92-3FC8E98E9D53}"/>
              </a:ext>
            </a:extLst>
          </p:cNvPr>
          <p:cNvSpPr txBox="1"/>
          <p:nvPr/>
        </p:nvSpPr>
        <p:spPr>
          <a:xfrm>
            <a:off x="1428728" y="1285866"/>
            <a:ext cx="7604967" cy="415498"/>
          </a:xfrm>
          <a:prstGeom prst="rect">
            <a:avLst/>
          </a:prstGeom>
          <a:noFill/>
        </p:spPr>
        <p:txBody>
          <a:bodyPr wrap="square">
            <a:spAutoFit/>
          </a:bodyPr>
          <a:lstStyle/>
          <a:p>
            <a:pPr algn="l">
              <a:buFont typeface="Arial" panose="020B0604020202020204" pitchFamily="34" charset="0"/>
              <a:buChar char="•"/>
            </a:pPr>
            <a:r>
              <a:rPr lang="en-US" sz="1050" dirty="0">
                <a:solidFill>
                  <a:srgbClr val="333333"/>
                </a:solidFill>
                <a:latin typeface="Cascadia Code" pitchFamily="49" charset="0"/>
                <a:ea typeface="Cascadia Code" pitchFamily="49" charset="0"/>
                <a:cs typeface="Cascadia Code" pitchFamily="49" charset="0"/>
              </a:rPr>
              <a:t>Contrast stretching is applied directly on the image by modifying each pixel present in the image - that is by applying point operations rather then using a kernel.</a:t>
            </a:r>
          </a:p>
        </p:txBody>
      </p:sp>
      <p:sp>
        <p:nvSpPr>
          <p:cNvPr id="7" name="TextBox 6">
            <a:extLst>
              <a:ext uri="{FF2B5EF4-FFF2-40B4-BE49-F238E27FC236}">
                <a16:creationId xmlns:a16="http://schemas.microsoft.com/office/drawing/2014/main" id="{0D030F48-574E-413F-A1F4-AC683347C430}"/>
              </a:ext>
            </a:extLst>
          </p:cNvPr>
          <p:cNvSpPr txBox="1"/>
          <p:nvPr/>
        </p:nvSpPr>
        <p:spPr>
          <a:xfrm>
            <a:off x="1428728" y="1714494"/>
            <a:ext cx="7586134" cy="577081"/>
          </a:xfrm>
          <a:prstGeom prst="rect">
            <a:avLst/>
          </a:prstGeom>
          <a:noFill/>
        </p:spPr>
        <p:txBody>
          <a:bodyPr wrap="square">
            <a:spAutoFit/>
          </a:bodyPr>
          <a:lstStyle/>
          <a:p>
            <a:r>
              <a:rPr lang="en-US" sz="1050" dirty="0">
                <a:latin typeface="Cascadia Code" pitchFamily="49" charset="0"/>
                <a:ea typeface="Cascadia Code" pitchFamily="49" charset="0"/>
                <a:cs typeface="Cascadia Code" pitchFamily="49" charset="0"/>
              </a:rPr>
              <a:t>By not using a kernel means each pixel value is not determined using the values of a neighborhood pixels. The intensity value of the pixel is modified using a normalization formula.</a:t>
            </a:r>
            <a:endParaRPr lang="en-IN" sz="1050" dirty="0">
              <a:latin typeface="Cascadia Code" pitchFamily="49" charset="0"/>
              <a:ea typeface="Cascadia Code" pitchFamily="49" charset="0"/>
              <a:cs typeface="Cascadia Code" pitchFamily="49" charset="0"/>
            </a:endParaRPr>
          </a:p>
        </p:txBody>
      </p:sp>
      <p:graphicFrame>
        <p:nvGraphicFramePr>
          <p:cNvPr id="8" name="Diagram 7">
            <a:extLst>
              <a:ext uri="{FF2B5EF4-FFF2-40B4-BE49-F238E27FC236}">
                <a16:creationId xmlns:a16="http://schemas.microsoft.com/office/drawing/2014/main" id="{0622DBED-C24F-48DC-9A32-2916D8EE4C43}"/>
              </a:ext>
            </a:extLst>
          </p:cNvPr>
          <p:cNvGraphicFramePr/>
          <p:nvPr/>
        </p:nvGraphicFramePr>
        <p:xfrm>
          <a:off x="804333" y="2675467"/>
          <a:ext cx="7586134" cy="22775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B2BE2EFB-EAE1-4B25-A843-42BA619EC39A}"/>
              </a:ext>
            </a:extLst>
          </p:cNvPr>
          <p:cNvSpPr txBox="1"/>
          <p:nvPr/>
        </p:nvSpPr>
        <p:spPr>
          <a:xfrm>
            <a:off x="567265" y="2253355"/>
            <a:ext cx="3039535" cy="415498"/>
          </a:xfrm>
          <a:prstGeom prst="rect">
            <a:avLst/>
          </a:prstGeom>
          <a:noFill/>
        </p:spPr>
        <p:txBody>
          <a:bodyPr wrap="square" rtlCol="0">
            <a:spAutoFit/>
          </a:bodyPr>
          <a:lstStyle/>
          <a:p>
            <a:r>
              <a:rPr lang="en-US" sz="2100" u="sng" dirty="0">
                <a:latin typeface="Algerian" panose="04020705040A02060702" pitchFamily="82" charset="0"/>
              </a:rPr>
              <a:t>ALGORITHM: </a:t>
            </a:r>
            <a:endParaRPr lang="en-IN" sz="2100" u="sng" dirty="0">
              <a:latin typeface="Algerian" panose="04020705040A02060702" pitchFamily="82" charset="0"/>
            </a:endParaRPr>
          </a:p>
        </p:txBody>
      </p:sp>
    </p:spTree>
    <p:extLst>
      <p:ext uri="{BB962C8B-B14F-4D97-AF65-F5344CB8AC3E}">
        <p14:creationId xmlns:p14="http://schemas.microsoft.com/office/powerpoint/2010/main" val="187479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1411775" y="129768"/>
            <a:ext cx="72738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WHAT IS AN IMAGE ?</a:t>
            </a:r>
            <a:endParaRPr/>
          </a:p>
        </p:txBody>
      </p:sp>
      <p:sp>
        <p:nvSpPr>
          <p:cNvPr id="52" name="Google Shape;52;p12"/>
          <p:cNvSpPr txBox="1">
            <a:spLocks noGrp="1"/>
          </p:cNvSpPr>
          <p:nvPr>
            <p:ph type="body" idx="2"/>
          </p:nvPr>
        </p:nvSpPr>
        <p:spPr>
          <a:xfrm>
            <a:off x="1500166" y="3214692"/>
            <a:ext cx="5857916" cy="1928808"/>
          </a:xfrm>
          <a:prstGeom prst="rect">
            <a:avLst/>
          </a:prstGeom>
        </p:spPr>
        <p:txBody>
          <a:bodyPr spcFirstLastPara="1" wrap="square" lIns="0" tIns="0" rIns="0" bIns="0" anchor="t" anchorCtr="0">
            <a:noAutofit/>
          </a:bodyPr>
          <a:lstStyle/>
          <a:p>
            <a:r>
              <a:rPr lang="en-US" sz="1800" dirty="0"/>
              <a:t>Digital Image Processing  is the use of a digital computer to process digital images through different algorithm</a:t>
            </a:r>
          </a:p>
          <a:p>
            <a:r>
              <a:rPr lang="en-US" sz="1800" dirty="0">
                <a:sym typeface="Wingdings" panose="05000000000000000000" pitchFamily="2" charset="2"/>
              </a:rPr>
              <a:t>It is used to enhanced the images to get some  useful information about it</a:t>
            </a:r>
            <a:endParaRPr lang="en-IN" sz="1800" dirty="0"/>
          </a:p>
          <a:p>
            <a:pPr marL="0" lvl="0" indent="0" algn="l" rtl="0">
              <a:lnSpc>
                <a:spcPct val="120000"/>
              </a:lnSpc>
              <a:spcBef>
                <a:spcPts val="0"/>
              </a:spcBef>
              <a:spcAft>
                <a:spcPts val="0"/>
              </a:spcAft>
              <a:buClr>
                <a:schemeClr val="dk1"/>
              </a:buClr>
              <a:buSzPts val="1100"/>
              <a:buFont typeface="Arial"/>
              <a:buNone/>
            </a:pPr>
            <a:endParaRPr sz="1800" b="1"/>
          </a:p>
        </p:txBody>
      </p:sp>
      <p:sp>
        <p:nvSpPr>
          <p:cNvPr id="53" name="Google Shape;53;p12"/>
          <p:cNvSpPr txBox="1">
            <a:spLocks noGrp="1"/>
          </p:cNvSpPr>
          <p:nvPr>
            <p:ph type="body" idx="1"/>
          </p:nvPr>
        </p:nvSpPr>
        <p:spPr>
          <a:xfrm>
            <a:off x="1357290" y="1000114"/>
            <a:ext cx="7016678" cy="1641959"/>
          </a:xfrm>
          <a:prstGeom prst="rect">
            <a:avLst/>
          </a:prstGeom>
        </p:spPr>
        <p:txBody>
          <a:bodyPr spcFirstLastPara="1" wrap="square" lIns="0" tIns="0" rIns="0" bIns="0" anchor="t" anchorCtr="0">
            <a:noAutofit/>
          </a:bodyPr>
          <a:lstStyle/>
          <a:p>
            <a:r>
              <a:rPr lang="en-US" sz="1800" dirty="0"/>
              <a:t>An image is defined as a two dimensional function F(X,Y),where x and y are co-ordinates .</a:t>
            </a:r>
          </a:p>
          <a:p>
            <a:r>
              <a:rPr lang="en-US" sz="1800" dirty="0"/>
              <a:t>In other words image  can be defined by two dimensional array specially arranged in row and columns.</a:t>
            </a:r>
          </a:p>
          <a:p>
            <a:r>
              <a:rPr lang="en-US" sz="1800" dirty="0"/>
              <a:t>Digital image is composed of a finite number of elements.</a:t>
            </a:r>
          </a:p>
        </p:txBody>
      </p:sp>
      <p:sp>
        <p:nvSpPr>
          <p:cNvPr id="55" name="Google Shape;55;p12"/>
          <p:cNvSpPr txBox="1">
            <a:spLocks noGrp="1"/>
          </p:cNvSpPr>
          <p:nvPr>
            <p:ph type="sldNum" idx="12"/>
          </p:nvPr>
        </p:nvSpPr>
        <p:spPr>
          <a:xfrm>
            <a:off x="8404384" y="2540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pPr marL="0" lvl="0" indent="0" algn="r" rtl="0">
                <a:spcBef>
                  <a:spcPts val="0"/>
                </a:spcBef>
                <a:spcAft>
                  <a:spcPts val="0"/>
                </a:spcAft>
                <a:buClr>
                  <a:srgbClr val="000000"/>
                </a:buClr>
                <a:buSzPts val="1100"/>
                <a:buFont typeface="Arial"/>
                <a:buNone/>
              </a:pPr>
              <a:t>3</a:t>
            </a:fld>
            <a:endParaRPr/>
          </a:p>
        </p:txBody>
      </p:sp>
      <p:sp>
        <p:nvSpPr>
          <p:cNvPr id="8" name="Google Shape;51;p12"/>
          <p:cNvSpPr txBox="1">
            <a:spLocks/>
          </p:cNvSpPr>
          <p:nvPr/>
        </p:nvSpPr>
        <p:spPr>
          <a:xfrm>
            <a:off x="1500166" y="2143122"/>
            <a:ext cx="7273800" cy="857400"/>
          </a:xfrm>
          <a:prstGeom prst="rect">
            <a:avLst/>
          </a:prstGeom>
          <a:noFill/>
          <a:ln>
            <a:noFill/>
          </a:ln>
        </p:spPr>
        <p:txBody>
          <a:bodyPr spcFirstLastPara="1" wrap="square" lIns="0" tIns="0" rIns="0" bIns="0" anchor="b"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200"/>
              <a:buFont typeface="Amatic SC"/>
              <a:buNone/>
              <a:tabLst/>
              <a:defRPr/>
            </a:pPr>
            <a:r>
              <a:rPr kumimoji="0" lang="en-US" sz="3200" b="1" i="0" u="none" strike="noStrike" kern="0" cap="none" spc="0" normalizeH="0" baseline="0" noProof="0" dirty="0">
                <a:ln>
                  <a:noFill/>
                </a:ln>
                <a:solidFill>
                  <a:schemeClr val="dk1"/>
                </a:solidFill>
                <a:effectLst/>
                <a:uLnTx/>
                <a:uFillTx/>
                <a:latin typeface="Amatic SC"/>
                <a:ea typeface="Amatic SC"/>
                <a:cs typeface="Amatic SC"/>
                <a:sym typeface="Amatic SC"/>
              </a:rPr>
              <a:t>WHAT IS DIGITAL</a:t>
            </a:r>
            <a:r>
              <a:rPr kumimoji="0" lang="en-US" sz="3200" b="1" i="0" u="none" strike="noStrike" kern="0" cap="none" spc="0" normalizeH="0" noProof="0" dirty="0">
                <a:ln>
                  <a:noFill/>
                </a:ln>
                <a:solidFill>
                  <a:schemeClr val="dk1"/>
                </a:solidFill>
                <a:effectLst/>
                <a:uLnTx/>
                <a:uFillTx/>
                <a:latin typeface="Amatic SC"/>
                <a:ea typeface="Amatic SC"/>
                <a:cs typeface="Amatic SC"/>
                <a:sym typeface="Amatic SC"/>
              </a:rPr>
              <a:t> IMAGE PROCESSING ?</a:t>
            </a:r>
            <a:endParaRPr kumimoji="0" lang="en-US" sz="3200" b="1" i="0" u="none" strike="noStrike" kern="0" cap="none" spc="0" normalizeH="0" baseline="0" noProof="0" dirty="0">
              <a:ln>
                <a:noFill/>
              </a:ln>
              <a:solidFill>
                <a:schemeClr val="dk1"/>
              </a:solidFill>
              <a:effectLst/>
              <a:uLnTx/>
              <a:uFillTx/>
              <a:latin typeface="Amatic SC"/>
              <a:ea typeface="Amatic SC"/>
              <a:cs typeface="Amatic SC"/>
              <a:sym typeface="Amatic SC"/>
            </a:endParaRPr>
          </a:p>
        </p:txBody>
      </p:sp>
      <p:sp>
        <p:nvSpPr>
          <p:cNvPr id="7" name="Google Shape;553;p46"/>
          <p:cNvSpPr/>
          <p:nvPr/>
        </p:nvSpPr>
        <p:spPr>
          <a:xfrm>
            <a:off x="7072330" y="2143122"/>
            <a:ext cx="1071570" cy="928694"/>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95;p46"/>
          <p:cNvSpPr/>
          <p:nvPr/>
        </p:nvSpPr>
        <p:spPr>
          <a:xfrm>
            <a:off x="785786" y="3643320"/>
            <a:ext cx="642942" cy="1071570"/>
          </a:xfrm>
          <a:custGeom>
            <a:avLst/>
            <a:gdLst/>
            <a:ahLst/>
            <a:cxnLst/>
            <a:rect l="l" t="t" r="r" b="b"/>
            <a:pathLst>
              <a:path w="17107" h="21949" extrusionOk="0">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48A2D-882D-4241-AAAF-EE78951B1FBB}"/>
              </a:ext>
            </a:extLst>
          </p:cNvPr>
          <p:cNvSpPr txBox="1"/>
          <p:nvPr/>
        </p:nvSpPr>
        <p:spPr>
          <a:xfrm>
            <a:off x="1" y="65615"/>
            <a:ext cx="7286643" cy="461665"/>
          </a:xfrm>
          <a:prstGeom prst="rect">
            <a:avLst/>
          </a:prstGeom>
          <a:noFill/>
        </p:spPr>
        <p:txBody>
          <a:bodyPr rtlCol="0" wrap="square">
            <a:spAutoFit/>
          </a:bodyPr>
          <a:lstStyle/>
          <a:p>
            <a:r>
              <a:rPr b="1" dirty="0" lang="en-US" sz="2400" u="sng">
                <a:latin charset="0" typeface="Caveat"/>
              </a:rPr>
              <a:t>SAMPLE  INPUT OUTPUT  FOR IMAGE  ENHANCEMENT</a:t>
            </a:r>
            <a:endParaRPr b="1" dirty="0" lang="en-IN" sz="2400" u="sng">
              <a:latin charset="0" typeface="Caveat"/>
            </a:endParaRPr>
          </a:p>
        </p:txBody>
      </p:sp>
      <p:pic>
        <p:nvPicPr>
          <p:cNvPr id="4" name="Picture 3">
            <a:extLst>
              <a:ext uri="{FF2B5EF4-FFF2-40B4-BE49-F238E27FC236}">
                <a16:creationId xmlns:a16="http://schemas.microsoft.com/office/drawing/2014/main" id="{A45B439C-3983-458B-A919-0BADB83841F3}"/>
              </a:ext>
            </a:extLst>
          </p:cNvPr>
          <p:cNvPicPr>
            <a:picLocks noChangeAspect="1"/>
          </p:cNvPicPr>
          <p:nvPr/>
        </p:nvPicPr>
        <p:blipFill rotWithShape="1">
          <a:blip r:embed="rId2">
            <a:extLst>
              <a:ext uri="{28A0092B-C50C-407E-A947-70E740481C1C}">
                <a14:useLocalDpi xmlns:a14="http://schemas.microsoft.com/office/drawing/2010/main" val="0"/>
              </a:ext>
            </a:extLst>
          </a:blip>
          <a:srcRect b="-36" r="17"/>
          <a:stretch/>
        </p:blipFill>
        <p:spPr>
          <a:xfrm>
            <a:off x="714348" y="642924"/>
            <a:ext cx="3402373" cy="2071702"/>
          </a:xfrm>
          <a:prstGeom prst="rect">
            <a:avLst/>
          </a:prstGeom>
        </p:spPr>
      </p:pic>
      <p:pic>
        <p:nvPicPr>
          <p:cNvPr id="6" name="Picture 5">
            <a:extLst>
              <a:ext uri="{FF2B5EF4-FFF2-40B4-BE49-F238E27FC236}">
                <a16:creationId xmlns:a16="http://schemas.microsoft.com/office/drawing/2014/main" id="{6B793E1F-F72E-4460-A6F1-C2EDB027F66C}"/>
              </a:ext>
            </a:extLst>
          </p:cNvPr>
          <p:cNvPicPr>
            <a:picLocks noChangeAspect="1"/>
          </p:cNvPicPr>
          <p:nvPr/>
        </p:nvPicPr>
        <p:blipFill rotWithShape="1">
          <a:blip r:embed="rId3">
            <a:extLst>
              <a:ext uri="{28A0092B-C50C-407E-A947-70E740481C1C}">
                <a14:useLocalDpi xmlns:a14="http://schemas.microsoft.com/office/drawing/2010/main" val="0"/>
              </a:ext>
            </a:extLst>
          </a:blip>
          <a:srcRect b="78" r="-5"/>
          <a:stretch/>
        </p:blipFill>
        <p:spPr>
          <a:xfrm>
            <a:off x="1714480" y="2915458"/>
            <a:ext cx="2571768" cy="2025268"/>
          </a:xfrm>
          <a:prstGeom prst="rect">
            <a:avLst/>
          </a:prstGeom>
        </p:spPr>
      </p:pic>
      <p:pic>
        <p:nvPicPr>
          <p:cNvPr id="8" name="Picture 7">
            <a:extLst>
              <a:ext uri="{FF2B5EF4-FFF2-40B4-BE49-F238E27FC236}">
                <a16:creationId xmlns:a16="http://schemas.microsoft.com/office/drawing/2014/main" id="{D509D3FA-781F-4A14-85DB-5BBEA3AD2A8E}"/>
              </a:ext>
            </a:extLst>
          </p:cNvPr>
          <p:cNvPicPr>
            <a:picLocks noChangeAspect="1"/>
          </p:cNvPicPr>
          <p:nvPr/>
        </p:nvPicPr>
        <p:blipFill rotWithShape="1">
          <a:blip r:embed="rId4">
            <a:extLst>
              <a:ext uri="{28A0092B-C50C-407E-A947-70E740481C1C}">
                <a14:useLocalDpi xmlns:a14="http://schemas.microsoft.com/office/drawing/2010/main" val="0"/>
              </a:ext>
            </a:extLst>
          </a:blip>
          <a:srcRect b="-49" r="5"/>
          <a:stretch/>
        </p:blipFill>
        <p:spPr>
          <a:xfrm>
            <a:off x="4786314" y="642924"/>
            <a:ext cx="4020139" cy="4071948"/>
          </a:xfrm>
          <a:prstGeom prst="rect">
            <a:avLst/>
          </a:prstGeom>
        </p:spPr>
      </p:pic>
      <p:sp>
        <p:nvSpPr>
          <p:cNvPr id="9" name="TextBox 8">
            <a:extLst>
              <a:ext uri="{FF2B5EF4-FFF2-40B4-BE49-F238E27FC236}">
                <a16:creationId xmlns:a16="http://schemas.microsoft.com/office/drawing/2014/main" id="{3C4EEEB6-68D1-4677-92AA-0822A553AA91}"/>
              </a:ext>
            </a:extLst>
          </p:cNvPr>
          <p:cNvSpPr txBox="1"/>
          <p:nvPr/>
        </p:nvSpPr>
        <p:spPr>
          <a:xfrm>
            <a:off x="2643174" y="857238"/>
            <a:ext cx="1097280" cy="253916"/>
          </a:xfrm>
          <a:prstGeom prst="rect">
            <a:avLst/>
          </a:prstGeom>
          <a:noFill/>
        </p:spPr>
        <p:txBody>
          <a:bodyPr rtlCol="0" wrap="square">
            <a:spAutoFit/>
          </a:bodyPr>
          <a:lstStyle/>
          <a:p>
            <a:r>
              <a:rPr dirty="0" lang="en-US" sz="1050" u="sng">
                <a:solidFill>
                  <a:srgbClr val="FF0000"/>
                </a:solidFill>
                <a:latin charset="0" panose="04020705040A02060702" pitchFamily="82" typeface="Algerian"/>
              </a:rPr>
              <a:t>C0DE</a:t>
            </a:r>
            <a:endParaRPr dirty="0" lang="en-IN" sz="1050" u="sng">
              <a:solidFill>
                <a:srgbClr val="FF0000"/>
              </a:solidFill>
              <a:latin charset="0" panose="04020705040A02060702" pitchFamily="82" typeface="Algerian"/>
            </a:endParaRPr>
          </a:p>
        </p:txBody>
      </p:sp>
      <p:sp>
        <p:nvSpPr>
          <p:cNvPr id="10" name="TextBox 9">
            <a:extLst>
              <a:ext uri="{FF2B5EF4-FFF2-40B4-BE49-F238E27FC236}">
                <a16:creationId xmlns:a16="http://schemas.microsoft.com/office/drawing/2014/main" id="{FE2076AC-813B-483C-9A05-BD3648BF7400}"/>
              </a:ext>
            </a:extLst>
          </p:cNvPr>
          <p:cNvSpPr txBox="1"/>
          <p:nvPr/>
        </p:nvSpPr>
        <p:spPr>
          <a:xfrm>
            <a:off x="2790349" y="2713196"/>
            <a:ext cx="1654493" cy="253916"/>
          </a:xfrm>
          <a:prstGeom prst="rect">
            <a:avLst/>
          </a:prstGeom>
          <a:noFill/>
        </p:spPr>
        <p:txBody>
          <a:bodyPr rtlCol="0" wrap="square">
            <a:spAutoFit/>
          </a:bodyPr>
          <a:lstStyle/>
          <a:p>
            <a:r>
              <a:rPr dirty="0" lang="en-US" sz="1050" u="sng">
                <a:solidFill>
                  <a:srgbClr val="FF0000"/>
                </a:solidFill>
                <a:latin charset="0" panose="020B0A04020102020204" pitchFamily="34" typeface="Arial Black"/>
              </a:rPr>
              <a:t>INPUT  IMAGE</a:t>
            </a:r>
            <a:endParaRPr dirty="0" lang="en-IN" sz="1050" u="sng">
              <a:solidFill>
                <a:srgbClr val="FF0000"/>
              </a:solidFill>
              <a:latin charset="0" panose="020B0A04020102020204" pitchFamily="34" typeface="Arial Black"/>
            </a:endParaRPr>
          </a:p>
        </p:txBody>
      </p:sp>
      <p:sp>
        <p:nvSpPr>
          <p:cNvPr id="11" name="TextBox 10">
            <a:extLst>
              <a:ext uri="{FF2B5EF4-FFF2-40B4-BE49-F238E27FC236}">
                <a16:creationId xmlns:a16="http://schemas.microsoft.com/office/drawing/2014/main" id="{BC3B16B5-96FA-44E5-9F7B-13B0DF6A84B3}"/>
              </a:ext>
            </a:extLst>
          </p:cNvPr>
          <p:cNvSpPr txBox="1"/>
          <p:nvPr/>
        </p:nvSpPr>
        <p:spPr>
          <a:xfrm>
            <a:off x="8126731" y="309606"/>
            <a:ext cx="814647" cy="253916"/>
          </a:xfrm>
          <a:prstGeom prst="rect">
            <a:avLst/>
          </a:prstGeom>
          <a:noFill/>
        </p:spPr>
        <p:txBody>
          <a:bodyPr rtlCol="0" wrap="none">
            <a:spAutoFit/>
          </a:bodyPr>
          <a:lstStyle/>
          <a:p>
            <a:r>
              <a:rPr dirty="0" lang="en-US" sz="1050" u="sng">
                <a:solidFill>
                  <a:srgbClr val="FF0000"/>
                </a:solidFill>
                <a:latin charset="0" panose="020B0A04020102020204" pitchFamily="34" typeface="Arial Black"/>
              </a:rPr>
              <a:t>OUTPUT</a:t>
            </a:r>
            <a:endParaRPr dirty="0" lang="en-IN" sz="1050" u="sng">
              <a:solidFill>
                <a:srgbClr val="FF0000"/>
              </a:solidFill>
              <a:latin charset="0" panose="020B0A04020102020204" pitchFamily="34" typeface="Arial Black"/>
            </a:endParaRPr>
          </a:p>
        </p:txBody>
      </p:sp>
    </p:spTree>
    <p:extLst>
      <p:ext uri="{BB962C8B-B14F-4D97-AF65-F5344CB8AC3E}">
        <p14:creationId xmlns:p14="http://schemas.microsoft.com/office/powerpoint/2010/main" val="1258479348"/>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4">
                                  <p:stCondLst>
                                    <p:cond delay="0"/>
                                  </p:stCondLst>
                                  <p:childTnLst>
                                    <p:set>
                                      <p:cBhvr>
                                        <p:cTn dur="1" fill="hold" id="12">
                                          <p:stCondLst>
                                            <p:cond delay="0"/>
                                          </p:stCondLst>
                                        </p:cTn>
                                        <p:tgtEl>
                                          <p:spTgt spid="6"/>
                                        </p:tgtEl>
                                        <p:attrNameLst>
                                          <p:attrName>style.visibility</p:attrName>
                                        </p:attrNameLst>
                                      </p:cBhvr>
                                      <p:to>
                                        <p:strVal val="visible"/>
                                      </p:to>
                                    </p:set>
                                    <p:anim calcmode="lin" valueType="num">
                                      <p:cBhvr additive="base">
                                        <p:cTn dur="500" fill="hold" id="13"/>
                                        <p:tgtEl>
                                          <p:spTgt spid="6"/>
                                        </p:tgtEl>
                                        <p:attrNameLst>
                                          <p:attrName>ppt_x</p:attrName>
                                        </p:attrNameLst>
                                      </p:cBhvr>
                                      <p:tavLst>
                                        <p:tav tm="0">
                                          <p:val>
                                            <p:strVal val="#ppt_x"/>
                                          </p:val>
                                        </p:tav>
                                        <p:tav tm="100000">
                                          <p:val>
                                            <p:strVal val="#ppt_x"/>
                                          </p:val>
                                        </p:tav>
                                      </p:tavLst>
                                    </p:anim>
                                    <p:anim calcmode="lin" valueType="num">
                                      <p:cBhvr additive="base">
                                        <p:cTn dur="500" fill="hold" id="14"/>
                                        <p:tgtEl>
                                          <p:spTgt spid="6"/>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2" presetSubtype="4">
                                  <p:stCondLst>
                                    <p:cond delay="0"/>
                                  </p:stCondLst>
                                  <p:childTnLst>
                                    <p:set>
                                      <p:cBhvr>
                                        <p:cTn dur="1" fill="hold" id="18">
                                          <p:stCondLst>
                                            <p:cond delay="0"/>
                                          </p:stCondLst>
                                        </p:cTn>
                                        <p:tgtEl>
                                          <p:spTgt spid="8"/>
                                        </p:tgtEl>
                                        <p:attrNameLst>
                                          <p:attrName>style.visibility</p:attrName>
                                        </p:attrNameLst>
                                      </p:cBhvr>
                                      <p:to>
                                        <p:strVal val="visible"/>
                                      </p:to>
                                    </p:set>
                                    <p:anim calcmode="lin" valueType="num">
                                      <p:cBhvr additive="base">
                                        <p:cTn dur="500" fill="hold" id="19"/>
                                        <p:tgtEl>
                                          <p:spTgt spid="8"/>
                                        </p:tgtEl>
                                        <p:attrNameLst>
                                          <p:attrName>ppt_x</p:attrName>
                                        </p:attrNameLst>
                                      </p:cBhvr>
                                      <p:tavLst>
                                        <p:tav tm="0">
                                          <p:val>
                                            <p:strVal val="#ppt_x"/>
                                          </p:val>
                                        </p:tav>
                                        <p:tav tm="100000">
                                          <p:val>
                                            <p:strVal val="#ppt_x"/>
                                          </p:val>
                                        </p:tav>
                                      </p:tavLst>
                                    </p:anim>
                                    <p:anim calcmode="lin" valueType="num">
                                      <p:cBhvr additive="base">
                                        <p:cTn dur="500" fill="hold" id="20"/>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76BEB-98B9-4D66-8C87-554C00D47690}"/>
              </a:ext>
            </a:extLst>
          </p:cNvPr>
          <p:cNvSpPr>
            <a:spLocks noGrp="1"/>
          </p:cNvSpPr>
          <p:nvPr>
            <p:ph type="title"/>
          </p:nvPr>
        </p:nvSpPr>
        <p:spPr>
          <a:xfrm>
            <a:off x="1691680" y="-130236"/>
            <a:ext cx="7886700" cy="628769"/>
          </a:xfrm>
        </p:spPr>
        <p:txBody>
          <a:bodyPr/>
          <a:lstStyle/>
          <a:p>
            <a:r>
              <a:rPr lang="en-US" u="sng" dirty="0">
                <a:solidFill>
                  <a:srgbClr val="002060"/>
                </a:solidFill>
                <a:latin typeface="Algerian" panose="04020705040A02060702" pitchFamily="82" charset="0"/>
              </a:rPr>
              <a:t>IMAGE SEGMENTATION:</a:t>
            </a:r>
            <a:endParaRPr lang="en-IN" u="sng" dirty="0">
              <a:solidFill>
                <a:srgbClr val="00206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B7BCB828-E027-4F87-901C-83325AD40333}"/>
              </a:ext>
            </a:extLst>
          </p:cNvPr>
          <p:cNvSpPr>
            <a:spLocks noGrp="1"/>
          </p:cNvSpPr>
          <p:nvPr>
            <p:ph idx="1"/>
          </p:nvPr>
        </p:nvSpPr>
        <p:spPr>
          <a:xfrm>
            <a:off x="1691680" y="742831"/>
            <a:ext cx="6823670" cy="628769"/>
          </a:xfrm>
        </p:spPr>
        <p:txBody>
          <a:bodyPr>
            <a:normAutofit lnSpcReduction="10000"/>
          </a:bodyPr>
          <a:lstStyle/>
          <a:p>
            <a:r>
              <a:rPr lang="en-US" dirty="0"/>
              <a:t>Image segmentation is the process of the partition the image into different set of pixels .</a:t>
            </a:r>
            <a:endParaRPr lang="en-IN" dirty="0"/>
          </a:p>
        </p:txBody>
      </p:sp>
      <p:graphicFrame>
        <p:nvGraphicFramePr>
          <p:cNvPr id="4" name="Diagram 3">
            <a:extLst>
              <a:ext uri="{FF2B5EF4-FFF2-40B4-BE49-F238E27FC236}">
                <a16:creationId xmlns:a16="http://schemas.microsoft.com/office/drawing/2014/main" id="{3F35F877-0F27-4A78-AB9A-07F3EA5B17D7}"/>
              </a:ext>
            </a:extLst>
          </p:cNvPr>
          <p:cNvGraphicFramePr/>
          <p:nvPr>
            <p:extLst>
              <p:ext uri="{D42A27DB-BD31-4B8C-83A1-F6EECF244321}">
                <p14:modId xmlns:p14="http://schemas.microsoft.com/office/powerpoint/2010/main" val="2196387155"/>
              </p:ext>
            </p:extLst>
          </p:nvPr>
        </p:nvGraphicFramePr>
        <p:xfrm>
          <a:off x="1785918" y="2500312"/>
          <a:ext cx="6096000" cy="2374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2836CF24-F8FD-483E-B437-2FE6DF759819}"/>
              </a:ext>
            </a:extLst>
          </p:cNvPr>
          <p:cNvSpPr txBox="1"/>
          <p:nvPr/>
        </p:nvSpPr>
        <p:spPr>
          <a:xfrm>
            <a:off x="1285852" y="1857370"/>
            <a:ext cx="7500990" cy="400110"/>
          </a:xfrm>
          <a:prstGeom prst="rect">
            <a:avLst/>
          </a:prstGeom>
          <a:noFill/>
        </p:spPr>
        <p:txBody>
          <a:bodyPr wrap="square" rtlCol="0">
            <a:spAutoFit/>
          </a:bodyPr>
          <a:lstStyle/>
          <a:p>
            <a:r>
              <a:rPr lang="en-US" sz="2000" dirty="0">
                <a:latin typeface="STXinwei" pitchFamily="2" charset="-122"/>
                <a:ea typeface="STXinwei" pitchFamily="2" charset="-122"/>
              </a:rPr>
              <a:t>DIFFERENT TYPES OF IMAGE SEGMENTATION METHOD</a:t>
            </a:r>
            <a:endParaRPr lang="en-IN" sz="2000" dirty="0">
              <a:latin typeface="STXinwei" pitchFamily="2" charset="-122"/>
              <a:ea typeface="STXinwei" pitchFamily="2" charset="-122"/>
            </a:endParaRPr>
          </a:p>
        </p:txBody>
      </p:sp>
    </p:spTree>
    <p:extLst>
      <p:ext uri="{BB962C8B-B14F-4D97-AF65-F5344CB8AC3E}">
        <p14:creationId xmlns:p14="http://schemas.microsoft.com/office/powerpoint/2010/main" val="3753439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D6085-209E-4F54-B32E-AA9FCCE91515}"/>
              </a:ext>
            </a:extLst>
          </p:cNvPr>
          <p:cNvSpPr>
            <a:spLocks noGrp="1"/>
          </p:cNvSpPr>
          <p:nvPr>
            <p:ph type="title"/>
          </p:nvPr>
        </p:nvSpPr>
        <p:spPr>
          <a:xfrm>
            <a:off x="1979712" y="107618"/>
            <a:ext cx="6055578" cy="591924"/>
          </a:xfrm>
        </p:spPr>
        <p:txBody>
          <a:bodyPr/>
          <a:lstStyle/>
          <a:p>
            <a:r>
              <a:rPr lang="en-US" u="sng" dirty="0">
                <a:solidFill>
                  <a:srgbClr val="002060"/>
                </a:solidFill>
                <a:latin typeface="Algerian" panose="04020705040A02060702" pitchFamily="82" charset="0"/>
              </a:rPr>
              <a:t>IMAGE  THRESOLDING:</a:t>
            </a:r>
            <a:endParaRPr lang="en-IN" u="sng" dirty="0">
              <a:solidFill>
                <a:srgbClr val="002060"/>
              </a:solidFill>
              <a:latin typeface="Algerian" panose="04020705040A02060702" pitchFamily="82" charset="0"/>
            </a:endParaRPr>
          </a:p>
        </p:txBody>
      </p:sp>
      <p:sp>
        <p:nvSpPr>
          <p:cNvPr id="4" name="TextBox 3">
            <a:extLst>
              <a:ext uri="{FF2B5EF4-FFF2-40B4-BE49-F238E27FC236}">
                <a16:creationId xmlns:a16="http://schemas.microsoft.com/office/drawing/2014/main" id="{48BF8E13-88B7-4B58-B79C-7E95E835590A}"/>
              </a:ext>
            </a:extLst>
          </p:cNvPr>
          <p:cNvSpPr txBox="1"/>
          <p:nvPr/>
        </p:nvSpPr>
        <p:spPr>
          <a:xfrm>
            <a:off x="1619672" y="968326"/>
            <a:ext cx="6881418" cy="2585323"/>
          </a:xfrm>
          <a:prstGeom prst="rect">
            <a:avLst/>
          </a:prstGeom>
          <a:noFill/>
        </p:spPr>
        <p:txBody>
          <a:bodyPr wrap="square" rtlCol="0">
            <a:spAutoFit/>
          </a:bodyPr>
          <a:lstStyle/>
          <a:p>
            <a:r>
              <a:rPr lang="en-US" sz="1800" dirty="0">
                <a:solidFill>
                  <a:schemeClr val="tx1">
                    <a:lumMod val="50000"/>
                  </a:schemeClr>
                </a:solidFill>
                <a:latin typeface="Caveat" charset="0"/>
              </a:rPr>
              <a:t>Thresholding is  a very popular  segmentation technique  used for separating objects rom its background</a:t>
            </a:r>
          </a:p>
          <a:p>
            <a:r>
              <a:rPr lang="en-US" sz="1800" dirty="0">
                <a:solidFill>
                  <a:schemeClr val="tx1">
                    <a:lumMod val="50000"/>
                  </a:schemeClr>
                </a:solidFill>
                <a:latin typeface="Caveat" charset="0"/>
              </a:rPr>
              <a:t>The process involving  comparing  each pixel of the image  to  a given  pixel called threshold</a:t>
            </a:r>
          </a:p>
          <a:p>
            <a:r>
              <a:rPr lang="en-US" sz="1800" dirty="0">
                <a:solidFill>
                  <a:schemeClr val="tx1">
                    <a:lumMod val="50000"/>
                  </a:schemeClr>
                </a:solidFill>
                <a:latin typeface="Caveat" charset="0"/>
              </a:rPr>
              <a:t>Depending upon the threshold value we divide the image into two types </a:t>
            </a:r>
          </a:p>
          <a:p>
            <a:endParaRPr lang="en-IN" sz="1800" dirty="0">
              <a:solidFill>
                <a:schemeClr val="tx1">
                  <a:lumMod val="50000"/>
                </a:schemeClr>
              </a:solidFill>
              <a:latin typeface="Caveat" charset="0"/>
            </a:endParaRPr>
          </a:p>
          <a:p>
            <a:endParaRPr lang="en-US" sz="1800" dirty="0">
              <a:solidFill>
                <a:schemeClr val="tx1">
                  <a:lumMod val="50000"/>
                </a:schemeClr>
              </a:solidFill>
              <a:latin typeface="Caveat" charset="0"/>
            </a:endParaRPr>
          </a:p>
          <a:p>
            <a:r>
              <a:rPr lang="en-US" sz="1800" dirty="0">
                <a:solidFill>
                  <a:schemeClr val="tx1">
                    <a:lumMod val="50000"/>
                  </a:schemeClr>
                </a:solidFill>
                <a:latin typeface="Caveat" charset="0"/>
                <a:sym typeface="Wingdings" panose="05000000000000000000" pitchFamily="2" charset="2"/>
              </a:rPr>
              <a:t>pixel having value less then threshold value</a:t>
            </a:r>
          </a:p>
          <a:p>
            <a:r>
              <a:rPr lang="en-US" sz="1800" dirty="0">
                <a:solidFill>
                  <a:schemeClr val="tx1">
                    <a:lumMod val="50000"/>
                  </a:schemeClr>
                </a:solidFill>
                <a:latin typeface="Caveat" charset="0"/>
                <a:sym typeface="Wingdings" panose="05000000000000000000" pitchFamily="2" charset="2"/>
              </a:rPr>
              <a:t> pixel having higher value then threshold</a:t>
            </a:r>
            <a:endParaRPr lang="en-IN" sz="1800" dirty="0">
              <a:solidFill>
                <a:schemeClr val="tx1">
                  <a:lumMod val="50000"/>
                </a:schemeClr>
              </a:solidFill>
              <a:latin typeface="Caveat" charset="0"/>
            </a:endParaRPr>
          </a:p>
        </p:txBody>
      </p:sp>
      <p:sp>
        <p:nvSpPr>
          <p:cNvPr id="5" name="TextBox 4">
            <a:extLst>
              <a:ext uri="{FF2B5EF4-FFF2-40B4-BE49-F238E27FC236}">
                <a16:creationId xmlns:a16="http://schemas.microsoft.com/office/drawing/2014/main" id="{A1ABA6C3-A32A-4985-8BAD-F3428F87E791}"/>
              </a:ext>
            </a:extLst>
          </p:cNvPr>
          <p:cNvSpPr txBox="1"/>
          <p:nvPr/>
        </p:nvSpPr>
        <p:spPr>
          <a:xfrm>
            <a:off x="2714612" y="3786196"/>
            <a:ext cx="2577425" cy="738664"/>
          </a:xfrm>
          <a:prstGeom prst="rect">
            <a:avLst/>
          </a:prstGeom>
          <a:noFill/>
        </p:spPr>
        <p:txBody>
          <a:bodyPr wrap="square" rtlCol="0">
            <a:spAutoFit/>
          </a:bodyPr>
          <a:lstStyle/>
          <a:p>
            <a:r>
              <a:rPr lang="en-US" sz="1050" dirty="0">
                <a:latin typeface="Arial Black" panose="020B0A04020102020204" pitchFamily="34" charset="0"/>
              </a:rPr>
              <a:t>NOW  WE HAVE TO CHOOSE A  THRESHOLD VALUE . HOW  CAN WE TAKE  THE THRESHOLD VALUE</a:t>
            </a:r>
            <a:endParaRPr lang="en-IN" sz="1050" dirty="0">
              <a:latin typeface="Arial Black" panose="020B0A04020102020204" pitchFamily="34" charset="0"/>
            </a:endParaRPr>
          </a:p>
        </p:txBody>
      </p:sp>
      <p:sp>
        <p:nvSpPr>
          <p:cNvPr id="6" name="TextBox 5">
            <a:extLst>
              <a:ext uri="{FF2B5EF4-FFF2-40B4-BE49-F238E27FC236}">
                <a16:creationId xmlns:a16="http://schemas.microsoft.com/office/drawing/2014/main" id="{A7D0B9DD-5E5C-4C3B-8A62-987528B5B629}"/>
              </a:ext>
            </a:extLst>
          </p:cNvPr>
          <p:cNvSpPr txBox="1"/>
          <p:nvPr/>
        </p:nvSpPr>
        <p:spPr>
          <a:xfrm>
            <a:off x="5572132" y="2742843"/>
            <a:ext cx="1500198" cy="2400657"/>
          </a:xfrm>
          <a:prstGeom prst="rect">
            <a:avLst/>
          </a:prstGeom>
          <a:noFill/>
        </p:spPr>
        <p:txBody>
          <a:bodyPr wrap="square" rtlCol="0">
            <a:spAutoFit/>
          </a:bodyPr>
          <a:lstStyle/>
          <a:p>
            <a:r>
              <a:rPr lang="en-US" sz="15000" dirty="0">
                <a:solidFill>
                  <a:srgbClr val="FF0000"/>
                </a:solidFill>
                <a:latin typeface="Arial Black" panose="020B0A04020102020204" pitchFamily="34" charset="0"/>
              </a:rPr>
              <a:t>?</a:t>
            </a:r>
            <a:endParaRPr lang="en-IN" sz="15000" dirty="0">
              <a:solidFill>
                <a:srgbClr val="FF0000"/>
              </a:solidFill>
              <a:latin typeface="Arial Black" panose="020B0A04020102020204" pitchFamily="34" charset="0"/>
            </a:endParaRPr>
          </a:p>
        </p:txBody>
      </p:sp>
    </p:spTree>
    <p:extLst>
      <p:ext uri="{BB962C8B-B14F-4D97-AF65-F5344CB8AC3E}">
        <p14:creationId xmlns:p14="http://schemas.microsoft.com/office/powerpoint/2010/main" val="743972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F768A-7BBC-41F8-A0B0-6328463DF55A}"/>
              </a:ext>
            </a:extLst>
          </p:cNvPr>
          <p:cNvSpPr>
            <a:spLocks noGrp="1"/>
          </p:cNvSpPr>
          <p:nvPr>
            <p:ph type="title"/>
          </p:nvPr>
        </p:nvSpPr>
        <p:spPr>
          <a:xfrm>
            <a:off x="1619672" y="339501"/>
            <a:ext cx="7524328" cy="72009"/>
          </a:xfrm>
        </p:spPr>
        <p:txBody>
          <a:bodyPr>
            <a:normAutofit fontScale="90000"/>
          </a:bodyPr>
          <a:lstStyle/>
          <a:p>
            <a:r>
              <a:rPr lang="en-US" u="sng" dirty="0">
                <a:solidFill>
                  <a:schemeClr val="accent5">
                    <a:lumMod val="50000"/>
                  </a:schemeClr>
                </a:solidFill>
                <a:latin typeface="Algerian" panose="04020705040A02060702" pitchFamily="82" charset="0"/>
              </a:rPr>
              <a:t>ALGORITHM  FOR  THRESHOLD  TECHNIQUE</a:t>
            </a:r>
            <a:endParaRPr lang="en-IN" u="sng" dirty="0">
              <a:solidFill>
                <a:schemeClr val="accent5">
                  <a:lumMod val="50000"/>
                </a:schemeClr>
              </a:solidFill>
              <a:latin typeface="Algerian" panose="04020705040A02060702" pitchFamily="82" charset="0"/>
            </a:endParaRPr>
          </a:p>
        </p:txBody>
      </p:sp>
      <p:graphicFrame>
        <p:nvGraphicFramePr>
          <p:cNvPr id="4" name="Diagram 3">
            <a:extLst>
              <a:ext uri="{FF2B5EF4-FFF2-40B4-BE49-F238E27FC236}">
                <a16:creationId xmlns:a16="http://schemas.microsoft.com/office/drawing/2014/main" id="{36FEC979-E948-4464-A081-7866B1EBB4A7}"/>
              </a:ext>
            </a:extLst>
          </p:cNvPr>
          <p:cNvGraphicFramePr/>
          <p:nvPr>
            <p:extLst>
              <p:ext uri="{D42A27DB-BD31-4B8C-83A1-F6EECF244321}">
                <p14:modId xmlns:p14="http://schemas.microsoft.com/office/powerpoint/2010/main" val="1325999816"/>
              </p:ext>
            </p:extLst>
          </p:nvPr>
        </p:nvGraphicFramePr>
        <p:xfrm>
          <a:off x="1331640" y="915566"/>
          <a:ext cx="7932996" cy="36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339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FD06B8-897A-43D2-AEFB-A68E477C7762}"/>
              </a:ext>
            </a:extLst>
          </p:cNvPr>
          <p:cNvSpPr txBox="1"/>
          <p:nvPr/>
        </p:nvSpPr>
        <p:spPr>
          <a:xfrm>
            <a:off x="1331640" y="595265"/>
            <a:ext cx="7955280" cy="253916"/>
          </a:xfrm>
          <a:prstGeom prst="rect">
            <a:avLst/>
          </a:prstGeom>
          <a:noFill/>
        </p:spPr>
        <p:txBody>
          <a:bodyPr wrap="square" rtlCol="0">
            <a:spAutoFit/>
          </a:bodyPr>
          <a:lstStyle/>
          <a:p>
            <a:r>
              <a:rPr lang="en-US" sz="1050" b="1" dirty="0">
                <a:latin typeface="Arial Black" pitchFamily="34" charset="0"/>
              </a:rPr>
              <a:t>CHOOSING  THE THRESHOLD VALUE</a:t>
            </a:r>
            <a:endParaRPr lang="en-IN" sz="1050" b="1" dirty="0">
              <a:latin typeface="Arial Black" pitchFamily="34" charset="0"/>
            </a:endParaRPr>
          </a:p>
        </p:txBody>
      </p:sp>
      <p:sp>
        <p:nvSpPr>
          <p:cNvPr id="5" name="TextBox 4">
            <a:extLst>
              <a:ext uri="{FF2B5EF4-FFF2-40B4-BE49-F238E27FC236}">
                <a16:creationId xmlns:a16="http://schemas.microsoft.com/office/drawing/2014/main" id="{21E24877-8579-4305-A852-9C85907716A6}"/>
              </a:ext>
            </a:extLst>
          </p:cNvPr>
          <p:cNvSpPr txBox="1"/>
          <p:nvPr/>
        </p:nvSpPr>
        <p:spPr>
          <a:xfrm>
            <a:off x="1643042" y="1000114"/>
            <a:ext cx="6737985" cy="1200329"/>
          </a:xfrm>
          <a:prstGeom prst="rect">
            <a:avLst/>
          </a:prstGeom>
          <a:noFill/>
        </p:spPr>
        <p:txBody>
          <a:bodyPr wrap="square" rtlCol="0">
            <a:spAutoFit/>
          </a:bodyPr>
          <a:lstStyle/>
          <a:p>
            <a:r>
              <a:rPr lang="en-US" sz="1800" b="1" dirty="0">
                <a:solidFill>
                  <a:schemeClr val="tx1"/>
                </a:solidFill>
                <a:latin typeface="Caveat" charset="0"/>
                <a:cs typeface="Amatic SC" charset="-79"/>
              </a:rPr>
              <a:t>Depending  on the process of choosing threshold value  we  can  divide the  threshold  technique into  mainly  two type</a:t>
            </a:r>
          </a:p>
          <a:p>
            <a:r>
              <a:rPr lang="en-US" sz="1800" b="1" dirty="0">
                <a:solidFill>
                  <a:schemeClr val="tx1"/>
                </a:solidFill>
                <a:latin typeface="Caveat" charset="0"/>
                <a:cs typeface="Amatic SC" charset="-79"/>
              </a:rPr>
              <a:t>			</a:t>
            </a:r>
            <a:r>
              <a:rPr lang="en-US" sz="1800" b="1" dirty="0">
                <a:solidFill>
                  <a:schemeClr val="tx1"/>
                </a:solidFill>
                <a:latin typeface="Caveat" charset="0"/>
                <a:cs typeface="Amatic SC" charset="-79"/>
                <a:sym typeface="Wingdings" panose="05000000000000000000" pitchFamily="2" charset="2"/>
              </a:rPr>
              <a:t> Simple  Thresholding</a:t>
            </a:r>
          </a:p>
          <a:p>
            <a:r>
              <a:rPr lang="en-US" sz="1800" b="1" dirty="0">
                <a:solidFill>
                  <a:schemeClr val="tx1"/>
                </a:solidFill>
                <a:latin typeface="Caveat" charset="0"/>
                <a:cs typeface="Amatic SC" charset="-79"/>
                <a:sym typeface="Wingdings" panose="05000000000000000000" pitchFamily="2" charset="2"/>
              </a:rPr>
              <a:t>			Adaptive  Thresholding</a:t>
            </a:r>
            <a:endParaRPr lang="en-IN" sz="1800" b="1" dirty="0">
              <a:solidFill>
                <a:schemeClr val="tx1"/>
              </a:solidFill>
              <a:latin typeface="Caveat" charset="0"/>
              <a:cs typeface="Amatic SC" charset="-79"/>
            </a:endParaRPr>
          </a:p>
        </p:txBody>
      </p:sp>
      <p:sp>
        <p:nvSpPr>
          <p:cNvPr id="6" name="TextBox 5">
            <a:extLst>
              <a:ext uri="{FF2B5EF4-FFF2-40B4-BE49-F238E27FC236}">
                <a16:creationId xmlns:a16="http://schemas.microsoft.com/office/drawing/2014/main" id="{1EF44EBB-CE2E-4E46-BD9D-4E4E24A51700}"/>
              </a:ext>
            </a:extLst>
          </p:cNvPr>
          <p:cNvSpPr txBox="1"/>
          <p:nvPr/>
        </p:nvSpPr>
        <p:spPr>
          <a:xfrm>
            <a:off x="1247298" y="2206386"/>
            <a:ext cx="3531870" cy="369332"/>
          </a:xfrm>
          <a:prstGeom prst="rect">
            <a:avLst/>
          </a:prstGeom>
          <a:noFill/>
        </p:spPr>
        <p:txBody>
          <a:bodyPr wrap="square" rtlCol="0">
            <a:spAutoFit/>
          </a:bodyPr>
          <a:lstStyle/>
          <a:p>
            <a:r>
              <a:rPr lang="en-US" sz="1800" b="1" u="sng" dirty="0">
                <a:solidFill>
                  <a:schemeClr val="accent6">
                    <a:lumMod val="75000"/>
                  </a:schemeClr>
                </a:solidFill>
                <a:latin typeface="Algerian" panose="04020705040A02060702" pitchFamily="82" charset="0"/>
              </a:rPr>
              <a:t>Simple  Thresholding: </a:t>
            </a:r>
            <a:endParaRPr lang="en-IN" sz="1800" b="1" u="sng" dirty="0">
              <a:solidFill>
                <a:schemeClr val="accent6">
                  <a:lumMod val="75000"/>
                </a:schemeClr>
              </a:solidFill>
              <a:latin typeface="Algerian" panose="04020705040A02060702" pitchFamily="82" charset="0"/>
            </a:endParaRPr>
          </a:p>
        </p:txBody>
      </p:sp>
      <p:sp>
        <p:nvSpPr>
          <p:cNvPr id="9" name="TextBox 8">
            <a:extLst>
              <a:ext uri="{FF2B5EF4-FFF2-40B4-BE49-F238E27FC236}">
                <a16:creationId xmlns:a16="http://schemas.microsoft.com/office/drawing/2014/main" id="{3CA41C72-BBFF-4D37-98D0-3A73DD77415C}"/>
              </a:ext>
            </a:extLst>
          </p:cNvPr>
          <p:cNvSpPr txBox="1"/>
          <p:nvPr/>
        </p:nvSpPr>
        <p:spPr>
          <a:xfrm>
            <a:off x="1428728" y="2786064"/>
            <a:ext cx="7560840" cy="2031325"/>
          </a:xfrm>
          <a:prstGeom prst="rect">
            <a:avLst/>
          </a:prstGeom>
          <a:noFill/>
        </p:spPr>
        <p:txBody>
          <a:bodyPr wrap="square" rtlCol="0">
            <a:spAutoFit/>
          </a:bodyPr>
          <a:lstStyle/>
          <a:p>
            <a:r>
              <a:rPr lang="en-US" sz="1800" dirty="0">
                <a:solidFill>
                  <a:schemeClr val="tx1">
                    <a:lumMod val="50000"/>
                  </a:schemeClr>
                </a:solidFill>
                <a:latin typeface="Bahnschrift SemiLight" pitchFamily="34" charset="0"/>
              </a:rPr>
              <a:t>In simple  thresholding  process we  give a predefined pixel  value  as threshold value . It is for the  whole image .That  is the given threshold  value act as  a global  threshold  value.</a:t>
            </a:r>
          </a:p>
          <a:p>
            <a:r>
              <a:rPr lang="en-US" sz="1800" dirty="0">
                <a:solidFill>
                  <a:schemeClr val="tx1">
                    <a:lumMod val="50000"/>
                  </a:schemeClr>
                </a:solidFill>
                <a:latin typeface="Bahnschrift SemiLight" pitchFamily="34" charset="0"/>
              </a:rPr>
              <a:t>Based  on this threshold value  we divide the images into two regions one group having pixel values higher then the</a:t>
            </a:r>
          </a:p>
          <a:p>
            <a:r>
              <a:rPr lang="en-US" sz="1800" dirty="0">
                <a:solidFill>
                  <a:schemeClr val="tx1">
                    <a:lumMod val="50000"/>
                  </a:schemeClr>
                </a:solidFill>
                <a:latin typeface="Bahnschrift SemiLight" pitchFamily="34" charset="0"/>
              </a:rPr>
              <a:t>Predefined threshold value and another have lower then the </a:t>
            </a:r>
            <a:r>
              <a:rPr lang="en-US" sz="1800" dirty="0" err="1">
                <a:solidFill>
                  <a:schemeClr val="tx1">
                    <a:lumMod val="50000"/>
                  </a:schemeClr>
                </a:solidFill>
                <a:latin typeface="Bahnschrift SemiLight" pitchFamily="34" charset="0"/>
              </a:rPr>
              <a:t>thresold</a:t>
            </a:r>
            <a:r>
              <a:rPr lang="en-US" sz="1800" dirty="0">
                <a:solidFill>
                  <a:schemeClr val="tx1">
                    <a:lumMod val="50000"/>
                  </a:schemeClr>
                </a:solidFill>
                <a:latin typeface="Bahnschrift SemiLight" pitchFamily="34" charset="0"/>
              </a:rPr>
              <a:t> value</a:t>
            </a:r>
            <a:endParaRPr lang="en-IN" sz="1800" dirty="0">
              <a:solidFill>
                <a:schemeClr val="tx1">
                  <a:lumMod val="50000"/>
                </a:schemeClr>
              </a:solidFill>
              <a:latin typeface="Bahnschrift SemiLight" pitchFamily="34" charset="0"/>
            </a:endParaRPr>
          </a:p>
        </p:txBody>
      </p:sp>
    </p:spTree>
    <p:extLst>
      <p:ext uri="{BB962C8B-B14F-4D97-AF65-F5344CB8AC3E}">
        <p14:creationId xmlns:p14="http://schemas.microsoft.com/office/powerpoint/2010/main" val="1150840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07277E-4B3F-408D-9BA6-71CD407CD17F}"/>
              </a:ext>
            </a:extLst>
          </p:cNvPr>
          <p:cNvSpPr txBox="1"/>
          <p:nvPr/>
        </p:nvSpPr>
        <p:spPr>
          <a:xfrm>
            <a:off x="1888067" y="177800"/>
            <a:ext cx="5638800" cy="415498"/>
          </a:xfrm>
          <a:prstGeom prst="rect">
            <a:avLst/>
          </a:prstGeom>
          <a:noFill/>
        </p:spPr>
        <p:txBody>
          <a:bodyPr wrap="square" rtlCol="0">
            <a:spAutoFit/>
          </a:bodyPr>
          <a:lstStyle/>
          <a:p>
            <a:r>
              <a:rPr lang="en-US" sz="2100" u="sng" dirty="0">
                <a:solidFill>
                  <a:srgbClr val="002060"/>
                </a:solidFill>
                <a:latin typeface="Algerian" panose="04020705040A02060702" pitchFamily="82" charset="0"/>
              </a:rPr>
              <a:t>DIFFERENT  TYPES OF  SIMPLE THRESOLDING</a:t>
            </a:r>
            <a:endParaRPr lang="en-IN" sz="2100" u="sng" dirty="0">
              <a:solidFill>
                <a:srgbClr val="002060"/>
              </a:solidFill>
              <a:latin typeface="Algerian" panose="04020705040A02060702" pitchFamily="82" charset="0"/>
            </a:endParaRPr>
          </a:p>
        </p:txBody>
      </p:sp>
      <p:graphicFrame>
        <p:nvGraphicFramePr>
          <p:cNvPr id="5" name="Diagram 4">
            <a:extLst>
              <a:ext uri="{FF2B5EF4-FFF2-40B4-BE49-F238E27FC236}">
                <a16:creationId xmlns:a16="http://schemas.microsoft.com/office/drawing/2014/main" id="{90F95A6A-9599-4E28-9437-33143D81AEE3}"/>
              </a:ext>
            </a:extLst>
          </p:cNvPr>
          <p:cNvGraphicFramePr/>
          <p:nvPr>
            <p:extLst>
              <p:ext uri="{D42A27DB-BD31-4B8C-83A1-F6EECF244321}">
                <p14:modId xmlns:p14="http://schemas.microsoft.com/office/powerpoint/2010/main" val="1139832594"/>
              </p:ext>
            </p:extLst>
          </p:nvPr>
        </p:nvGraphicFramePr>
        <p:xfrm>
          <a:off x="1259632" y="843558"/>
          <a:ext cx="4303921" cy="3931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0" name="Straight Connector 9">
            <a:extLst>
              <a:ext uri="{FF2B5EF4-FFF2-40B4-BE49-F238E27FC236}">
                <a16:creationId xmlns:a16="http://schemas.microsoft.com/office/drawing/2014/main" id="{E53CA594-7DCC-42CB-BBA8-E6BD0EE2A6F4}"/>
              </a:ext>
            </a:extLst>
          </p:cNvPr>
          <p:cNvCxnSpPr/>
          <p:nvPr/>
        </p:nvCxnSpPr>
        <p:spPr>
          <a:xfrm>
            <a:off x="1688783" y="3308985"/>
            <a:ext cx="634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865BAA8-C504-42C9-81A5-9BC11FD0D2D1}"/>
              </a:ext>
            </a:extLst>
          </p:cNvPr>
          <p:cNvCxnSpPr>
            <a:cxnSpLocks/>
          </p:cNvCxnSpPr>
          <p:nvPr/>
        </p:nvCxnSpPr>
        <p:spPr>
          <a:xfrm>
            <a:off x="1688783" y="4234815"/>
            <a:ext cx="634365"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7B0D395-BAF9-488F-AD79-6637786E2802}"/>
              </a:ext>
            </a:extLst>
          </p:cNvPr>
          <p:cNvSpPr/>
          <p:nvPr/>
        </p:nvSpPr>
        <p:spPr>
          <a:xfrm>
            <a:off x="3143240" y="3071816"/>
            <a:ext cx="2134550" cy="454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THRESOLD TO ZERO</a:t>
            </a:r>
            <a:endParaRPr lang="en-IN" sz="1050" dirty="0"/>
          </a:p>
        </p:txBody>
      </p:sp>
      <p:sp>
        <p:nvSpPr>
          <p:cNvPr id="15" name="Rectangle 14">
            <a:extLst>
              <a:ext uri="{FF2B5EF4-FFF2-40B4-BE49-F238E27FC236}">
                <a16:creationId xmlns:a16="http://schemas.microsoft.com/office/drawing/2014/main" id="{4CE96D8D-4995-456A-8C12-193E2F953026}"/>
              </a:ext>
            </a:extLst>
          </p:cNvPr>
          <p:cNvSpPr/>
          <p:nvPr/>
        </p:nvSpPr>
        <p:spPr>
          <a:xfrm>
            <a:off x="3143240" y="3857634"/>
            <a:ext cx="2134550" cy="454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THRESOLD TO ZERO INVERSE</a:t>
            </a:r>
            <a:endParaRPr lang="en-IN" sz="1050" dirty="0"/>
          </a:p>
        </p:txBody>
      </p:sp>
      <p:sp>
        <p:nvSpPr>
          <p:cNvPr id="17" name="TextBox 16">
            <a:extLst>
              <a:ext uri="{FF2B5EF4-FFF2-40B4-BE49-F238E27FC236}">
                <a16:creationId xmlns:a16="http://schemas.microsoft.com/office/drawing/2014/main" id="{A010B3CE-80B0-47A6-B20F-5A6B5E0C728D}"/>
              </a:ext>
            </a:extLst>
          </p:cNvPr>
          <p:cNvSpPr txBox="1"/>
          <p:nvPr/>
        </p:nvSpPr>
        <p:spPr>
          <a:xfrm>
            <a:off x="5500694" y="1357304"/>
            <a:ext cx="3500462" cy="1200329"/>
          </a:xfrm>
          <a:prstGeom prst="rect">
            <a:avLst/>
          </a:prstGeom>
          <a:noFill/>
        </p:spPr>
        <p:txBody>
          <a:bodyPr wrap="square" rtlCol="0">
            <a:spAutoFit/>
          </a:bodyPr>
          <a:lstStyle/>
          <a:p>
            <a:r>
              <a:rPr lang="en-US" sz="2400" b="1" dirty="0">
                <a:latin typeface="Amatic SC" charset="-79"/>
                <a:cs typeface="Amatic SC" charset="-79"/>
              </a:rPr>
              <a:t>_,th1= cv2.threshold(</a:t>
            </a:r>
            <a:r>
              <a:rPr lang="en-US" sz="2400" b="1" dirty="0" err="1">
                <a:latin typeface="Amatic SC" charset="-79"/>
                <a:cs typeface="Amatic SC" charset="-79"/>
              </a:rPr>
              <a:t>src,threshold</a:t>
            </a:r>
            <a:r>
              <a:rPr lang="en-US" sz="2400" b="1" dirty="0">
                <a:latin typeface="Amatic SC" charset="-79"/>
                <a:cs typeface="Amatic SC" charset="-79"/>
              </a:rPr>
              <a:t> </a:t>
            </a:r>
            <a:r>
              <a:rPr lang="en-US" sz="2400" b="1" dirty="0" err="1">
                <a:latin typeface="Amatic SC" charset="-79"/>
                <a:cs typeface="Amatic SC" charset="-79"/>
              </a:rPr>
              <a:t>valu,max</a:t>
            </a:r>
            <a:r>
              <a:rPr lang="en-US" sz="2400" b="1" dirty="0">
                <a:latin typeface="Amatic SC" charset="-79"/>
                <a:cs typeface="Amatic SC" charset="-79"/>
              </a:rPr>
              <a:t> value of grey level, threshold types)</a:t>
            </a:r>
            <a:endParaRPr lang="en-IN" sz="2400" b="1" dirty="0">
              <a:latin typeface="Amatic SC" charset="-79"/>
              <a:cs typeface="Amatic SC" charset="-79"/>
            </a:endParaRPr>
          </a:p>
        </p:txBody>
      </p:sp>
      <p:sp>
        <p:nvSpPr>
          <p:cNvPr id="18" name="TextBox 17">
            <a:extLst>
              <a:ext uri="{FF2B5EF4-FFF2-40B4-BE49-F238E27FC236}">
                <a16:creationId xmlns:a16="http://schemas.microsoft.com/office/drawing/2014/main" id="{9023C729-E8FB-4808-9B57-FC1A747060BD}"/>
              </a:ext>
            </a:extLst>
          </p:cNvPr>
          <p:cNvSpPr txBox="1"/>
          <p:nvPr/>
        </p:nvSpPr>
        <p:spPr>
          <a:xfrm>
            <a:off x="5500694" y="3429006"/>
            <a:ext cx="3354723" cy="1200329"/>
          </a:xfrm>
          <a:prstGeom prst="rect">
            <a:avLst/>
          </a:prstGeom>
          <a:noFill/>
        </p:spPr>
        <p:txBody>
          <a:bodyPr wrap="square" rtlCol="0">
            <a:spAutoFit/>
          </a:bodyPr>
          <a:lstStyle/>
          <a:p>
            <a:r>
              <a:rPr lang="en-US" sz="2400" dirty="0">
                <a:latin typeface="Amatic SC" charset="-79"/>
                <a:cs typeface="Amatic SC" charset="-79"/>
              </a:rPr>
              <a:t>This is a predefined function in </a:t>
            </a:r>
            <a:r>
              <a:rPr lang="en-US" sz="2400" dirty="0" err="1">
                <a:latin typeface="Amatic SC" charset="-79"/>
                <a:cs typeface="Amatic SC" charset="-79"/>
              </a:rPr>
              <a:t>opencv</a:t>
            </a:r>
            <a:r>
              <a:rPr lang="en-US" sz="2400" dirty="0">
                <a:latin typeface="Amatic SC" charset="-79"/>
                <a:cs typeface="Amatic SC" charset="-79"/>
              </a:rPr>
              <a:t>. we can use it to  Try this various types of threshold technique</a:t>
            </a:r>
            <a:endParaRPr lang="en-IN" sz="2400" dirty="0">
              <a:latin typeface="Amatic SC" charset="-79"/>
              <a:cs typeface="Amatic SC" charset="-79"/>
            </a:endParaRPr>
          </a:p>
        </p:txBody>
      </p:sp>
      <p:cxnSp>
        <p:nvCxnSpPr>
          <p:cNvPr id="21" name="Elbow Connector 20"/>
          <p:cNvCxnSpPr/>
          <p:nvPr/>
        </p:nvCxnSpPr>
        <p:spPr>
          <a:xfrm rot="16200000" flipH="1">
            <a:off x="2607455" y="2893221"/>
            <a:ext cx="785818" cy="57150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2211406" y="3648048"/>
            <a:ext cx="10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714612" y="4143386"/>
            <a:ext cx="428628" cy="15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672972"/>
      </p:ext>
    </p:extLst>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A8D4E5-3CF8-4035-A086-226F9C769968}"/>
              </a:ext>
            </a:extLst>
          </p:cNvPr>
          <p:cNvPicPr>
            <a:picLocks noChangeAspect="1"/>
          </p:cNvPicPr>
          <p:nvPr/>
        </p:nvPicPr>
        <p:blipFill rotWithShape="1">
          <a:blip r:embed="rId2">
            <a:extLst>
              <a:ext uri="{28A0092B-C50C-407E-A947-70E740481C1C}">
                <a14:useLocalDpi xmlns:a14="http://schemas.microsoft.com/office/drawing/2010/main" val="0"/>
              </a:ext>
            </a:extLst>
          </a:blip>
          <a:srcRect b="55" r="-36"/>
          <a:stretch/>
        </p:blipFill>
        <p:spPr>
          <a:xfrm>
            <a:off x="1573072" y="1203598"/>
            <a:ext cx="1793174" cy="2140784"/>
          </a:xfrm>
          <a:prstGeom prst="rect">
            <a:avLst/>
          </a:prstGeom>
        </p:spPr>
      </p:pic>
      <p:pic>
        <p:nvPicPr>
          <p:cNvPr id="7" name="Picture 6">
            <a:extLst>
              <a:ext uri="{FF2B5EF4-FFF2-40B4-BE49-F238E27FC236}">
                <a16:creationId xmlns:a16="http://schemas.microsoft.com/office/drawing/2014/main" id="{23C2FB87-F41D-4B0C-BE52-E5391AB45611}"/>
              </a:ext>
            </a:extLst>
          </p:cNvPr>
          <p:cNvPicPr>
            <a:picLocks noChangeAspect="1"/>
          </p:cNvPicPr>
          <p:nvPr/>
        </p:nvPicPr>
        <p:blipFill rotWithShape="1">
          <a:blip r:embed="rId3">
            <a:extLst>
              <a:ext uri="{28A0092B-C50C-407E-A947-70E740481C1C}">
                <a14:useLocalDpi xmlns:a14="http://schemas.microsoft.com/office/drawing/2010/main" val="0"/>
              </a:ext>
            </a:extLst>
          </a:blip>
          <a:srcRect b="27" r="-40"/>
          <a:stretch/>
        </p:blipFill>
        <p:spPr>
          <a:xfrm>
            <a:off x="6798733" y="432532"/>
            <a:ext cx="1583267" cy="2012218"/>
          </a:xfrm>
          <a:prstGeom prst="rect">
            <a:avLst/>
          </a:prstGeom>
        </p:spPr>
      </p:pic>
      <p:pic>
        <p:nvPicPr>
          <p:cNvPr id="9" name="Picture 8">
            <a:extLst>
              <a:ext uri="{FF2B5EF4-FFF2-40B4-BE49-F238E27FC236}">
                <a16:creationId xmlns:a16="http://schemas.microsoft.com/office/drawing/2014/main" id="{0E321033-4CB1-4C82-B106-8CC3ECB509A2}"/>
              </a:ext>
            </a:extLst>
          </p:cNvPr>
          <p:cNvPicPr>
            <a:picLocks noChangeAspect="1"/>
          </p:cNvPicPr>
          <p:nvPr/>
        </p:nvPicPr>
        <p:blipFill rotWithShape="1">
          <a:blip r:embed="rId4">
            <a:extLst>
              <a:ext uri="{28A0092B-C50C-407E-A947-70E740481C1C}">
                <a14:useLocalDpi xmlns:a14="http://schemas.microsoft.com/office/drawing/2010/main" val="0"/>
              </a:ext>
            </a:extLst>
          </a:blip>
          <a:srcRect b="10" r="30"/>
          <a:stretch/>
        </p:blipFill>
        <p:spPr>
          <a:xfrm>
            <a:off x="6798733" y="2453216"/>
            <a:ext cx="1684001" cy="2017184"/>
          </a:xfrm>
          <a:prstGeom prst="rect">
            <a:avLst/>
          </a:prstGeom>
        </p:spPr>
      </p:pic>
      <p:pic>
        <p:nvPicPr>
          <p:cNvPr id="11" name="Picture 10">
            <a:extLst>
              <a:ext uri="{FF2B5EF4-FFF2-40B4-BE49-F238E27FC236}">
                <a16:creationId xmlns:a16="http://schemas.microsoft.com/office/drawing/2014/main" id="{FD8E0D18-04AB-4637-8CCD-557453BDA1E4}"/>
              </a:ext>
            </a:extLst>
          </p:cNvPr>
          <p:cNvPicPr>
            <a:picLocks noChangeAspect="1"/>
          </p:cNvPicPr>
          <p:nvPr/>
        </p:nvPicPr>
        <p:blipFill rotWithShape="1">
          <a:blip r:embed="rId5">
            <a:extLst>
              <a:ext uri="{28A0092B-C50C-407E-A947-70E740481C1C}">
                <a14:useLocalDpi xmlns:a14="http://schemas.microsoft.com/office/drawing/2010/main" val="0"/>
              </a:ext>
            </a:extLst>
          </a:blip>
          <a:srcRect b="-71" r="1"/>
          <a:stretch/>
        </p:blipFill>
        <p:spPr>
          <a:xfrm>
            <a:off x="4563265" y="432532"/>
            <a:ext cx="2235468" cy="2285268"/>
          </a:xfrm>
          <a:prstGeom prst="rect">
            <a:avLst/>
          </a:prstGeom>
        </p:spPr>
      </p:pic>
      <p:sp>
        <p:nvSpPr>
          <p:cNvPr id="12" name="TextBox 11">
            <a:extLst>
              <a:ext uri="{FF2B5EF4-FFF2-40B4-BE49-F238E27FC236}">
                <a16:creationId xmlns:a16="http://schemas.microsoft.com/office/drawing/2014/main" id="{1D42E0CE-E3B2-4F43-AA25-916A434AE631}"/>
              </a:ext>
            </a:extLst>
          </p:cNvPr>
          <p:cNvSpPr txBox="1"/>
          <p:nvPr/>
        </p:nvSpPr>
        <p:spPr>
          <a:xfrm>
            <a:off x="5533846" y="440999"/>
            <a:ext cx="1056574" cy="415498"/>
          </a:xfrm>
          <a:prstGeom prst="rect">
            <a:avLst/>
          </a:prstGeom>
          <a:noFill/>
        </p:spPr>
        <p:txBody>
          <a:bodyPr rtlCol="0" wrap="square">
            <a:spAutoFit/>
          </a:bodyPr>
          <a:lstStyle/>
          <a:p>
            <a:r>
              <a:rPr dirty="0" lang="en-US" sz="1050">
                <a:solidFill>
                  <a:srgbClr val="FF0000"/>
                </a:solidFill>
                <a:latin charset="0" panose="04020705040A02060702" pitchFamily="82" typeface="Algerian"/>
              </a:rPr>
              <a:t>Thresh to binary</a:t>
            </a:r>
            <a:endParaRPr dirty="0" lang="en-IN" sz="1050">
              <a:solidFill>
                <a:srgbClr val="FF0000"/>
              </a:solidFill>
              <a:latin charset="0" panose="04020705040A02060702" pitchFamily="82" typeface="Algerian"/>
            </a:endParaRPr>
          </a:p>
        </p:txBody>
      </p:sp>
      <p:sp>
        <p:nvSpPr>
          <p:cNvPr id="13" name="TextBox 12">
            <a:extLst>
              <a:ext uri="{FF2B5EF4-FFF2-40B4-BE49-F238E27FC236}">
                <a16:creationId xmlns:a16="http://schemas.microsoft.com/office/drawing/2014/main" id="{87337A9D-F27C-4A68-BB7E-199E4239C5A0}"/>
              </a:ext>
            </a:extLst>
          </p:cNvPr>
          <p:cNvSpPr txBox="1"/>
          <p:nvPr/>
        </p:nvSpPr>
        <p:spPr>
          <a:xfrm>
            <a:off x="6790267" y="458242"/>
            <a:ext cx="1684001" cy="415498"/>
          </a:xfrm>
          <a:prstGeom prst="rect">
            <a:avLst/>
          </a:prstGeom>
          <a:noFill/>
        </p:spPr>
        <p:txBody>
          <a:bodyPr rtlCol="0" wrap="square">
            <a:spAutoFit/>
          </a:bodyPr>
          <a:lstStyle/>
          <a:p>
            <a:r>
              <a:rPr dirty="0" lang="en-US" sz="1050">
                <a:solidFill>
                  <a:srgbClr val="FF0000"/>
                </a:solidFill>
                <a:latin charset="0" panose="04020705040A02060702" pitchFamily="82" typeface="Algerian"/>
              </a:rPr>
              <a:t>Thresh to zero inverse</a:t>
            </a:r>
            <a:endParaRPr dirty="0" lang="en-IN" sz="1050">
              <a:solidFill>
                <a:srgbClr val="FF0000"/>
              </a:solidFill>
              <a:latin charset="0" panose="04020705040A02060702" pitchFamily="82" typeface="Algerian"/>
            </a:endParaRPr>
          </a:p>
        </p:txBody>
      </p:sp>
      <p:pic>
        <p:nvPicPr>
          <p:cNvPr id="15" name="Picture 14">
            <a:extLst>
              <a:ext uri="{FF2B5EF4-FFF2-40B4-BE49-F238E27FC236}">
                <a16:creationId xmlns:a16="http://schemas.microsoft.com/office/drawing/2014/main" id="{B7F55F59-712E-4EDE-A7A7-9356304E658A}"/>
              </a:ext>
            </a:extLst>
          </p:cNvPr>
          <p:cNvPicPr>
            <a:picLocks noChangeAspect="1"/>
          </p:cNvPicPr>
          <p:nvPr/>
        </p:nvPicPr>
        <p:blipFill rotWithShape="1">
          <a:blip r:embed="rId6">
            <a:extLst>
              <a:ext uri="{28A0092B-C50C-407E-A947-70E740481C1C}">
                <a14:useLocalDpi xmlns:a14="http://schemas.microsoft.com/office/drawing/2010/main" val="0"/>
              </a:ext>
            </a:extLst>
          </a:blip>
          <a:srcRect b="-99" r="93"/>
          <a:stretch/>
        </p:blipFill>
        <p:spPr>
          <a:xfrm>
            <a:off x="4286248" y="2571750"/>
            <a:ext cx="2513356" cy="2438401"/>
          </a:xfrm>
          <a:prstGeom prst="rect">
            <a:avLst/>
          </a:prstGeom>
        </p:spPr>
      </p:pic>
      <p:sp>
        <p:nvSpPr>
          <p:cNvPr id="16" name="TextBox 15">
            <a:extLst>
              <a:ext uri="{FF2B5EF4-FFF2-40B4-BE49-F238E27FC236}">
                <a16:creationId xmlns:a16="http://schemas.microsoft.com/office/drawing/2014/main" id="{9043C257-9E4C-4D40-A380-D44F6EB3115C}"/>
              </a:ext>
            </a:extLst>
          </p:cNvPr>
          <p:cNvSpPr txBox="1"/>
          <p:nvPr/>
        </p:nvSpPr>
        <p:spPr>
          <a:xfrm>
            <a:off x="5135843" y="2715995"/>
            <a:ext cx="2513356" cy="253916"/>
          </a:xfrm>
          <a:prstGeom prst="rect">
            <a:avLst/>
          </a:prstGeom>
          <a:noFill/>
        </p:spPr>
        <p:txBody>
          <a:bodyPr rtlCol="0" wrap="square">
            <a:spAutoFit/>
          </a:bodyPr>
          <a:lstStyle/>
          <a:p>
            <a:r>
              <a:rPr dirty="0" lang="en-US" sz="1050">
                <a:solidFill>
                  <a:srgbClr val="FF0000"/>
                </a:solidFill>
                <a:latin charset="0" panose="04020705040A02060702" pitchFamily="82" typeface="Algerian"/>
              </a:rPr>
              <a:t>Thresh truncate</a:t>
            </a:r>
            <a:endParaRPr dirty="0" lang="en-IN" sz="1050">
              <a:solidFill>
                <a:srgbClr val="FF0000"/>
              </a:solidFill>
              <a:latin charset="0" panose="04020705040A02060702" pitchFamily="82" typeface="Algerian"/>
            </a:endParaRPr>
          </a:p>
        </p:txBody>
      </p:sp>
      <p:sp>
        <p:nvSpPr>
          <p:cNvPr id="17" name="TextBox 16">
            <a:extLst>
              <a:ext uri="{FF2B5EF4-FFF2-40B4-BE49-F238E27FC236}">
                <a16:creationId xmlns:a16="http://schemas.microsoft.com/office/drawing/2014/main" id="{9036A8C4-6F4F-4DBC-949E-F328332CC7F7}"/>
              </a:ext>
            </a:extLst>
          </p:cNvPr>
          <p:cNvSpPr txBox="1"/>
          <p:nvPr/>
        </p:nvSpPr>
        <p:spPr>
          <a:xfrm>
            <a:off x="1260371" y="164000"/>
            <a:ext cx="3818465" cy="553998"/>
          </a:xfrm>
          <a:prstGeom prst="rect">
            <a:avLst/>
          </a:prstGeom>
          <a:noFill/>
        </p:spPr>
        <p:txBody>
          <a:bodyPr rtlCol="0" wrap="square">
            <a:spAutoFit/>
          </a:bodyPr>
          <a:lstStyle/>
          <a:p>
            <a:r>
              <a:rPr dirty="0" lang="en-US" sz="1500" u="sng">
                <a:solidFill>
                  <a:srgbClr val="FF0000"/>
                </a:solidFill>
                <a:latin charset="0" pitchFamily="18" typeface="Bell MT"/>
              </a:rPr>
              <a:t>VISUALIZATION  OF DIFFERENT  THRESOLD TYPES</a:t>
            </a:r>
            <a:r>
              <a:rPr dirty="0" lang="en-US" sz="1050">
                <a:latin charset="0" pitchFamily="18" typeface="Bell MT"/>
              </a:rPr>
              <a:t>: </a:t>
            </a:r>
            <a:endParaRPr dirty="0" lang="en-IN" sz="1050">
              <a:latin charset="0" pitchFamily="18" typeface="Bell MT"/>
            </a:endParaRPr>
          </a:p>
        </p:txBody>
      </p:sp>
      <p:sp>
        <p:nvSpPr>
          <p:cNvPr id="18" name="TextBox 17">
            <a:extLst>
              <a:ext uri="{FF2B5EF4-FFF2-40B4-BE49-F238E27FC236}">
                <a16:creationId xmlns:a16="http://schemas.microsoft.com/office/drawing/2014/main" id="{F9B0DB2D-BAD6-44E0-9F9E-D3A5313344CE}"/>
              </a:ext>
            </a:extLst>
          </p:cNvPr>
          <p:cNvSpPr txBox="1"/>
          <p:nvPr/>
        </p:nvSpPr>
        <p:spPr>
          <a:xfrm>
            <a:off x="7076621" y="2453216"/>
            <a:ext cx="1485090" cy="415498"/>
          </a:xfrm>
          <a:prstGeom prst="rect">
            <a:avLst/>
          </a:prstGeom>
          <a:noFill/>
        </p:spPr>
        <p:txBody>
          <a:bodyPr rtlCol="0" wrap="square">
            <a:spAutoFit/>
          </a:bodyPr>
          <a:lstStyle/>
          <a:p>
            <a:r>
              <a:rPr dirty="0" lang="en-US" sz="1050">
                <a:solidFill>
                  <a:srgbClr val="FF0000"/>
                </a:solidFill>
                <a:latin charset="0" panose="04020705040A02060702" pitchFamily="82" typeface="Algerian"/>
              </a:rPr>
              <a:t>THRESH TO </a:t>
            </a:r>
          </a:p>
          <a:p>
            <a:r>
              <a:rPr dirty="0" lang="en-US" sz="1050">
                <a:solidFill>
                  <a:srgbClr val="FF0000"/>
                </a:solidFill>
                <a:latin charset="0" panose="04020705040A02060702" pitchFamily="82" typeface="Algerian"/>
              </a:rPr>
              <a:t>	ZERO</a:t>
            </a:r>
            <a:endParaRPr dirty="0" lang="en-IN" sz="1050">
              <a:solidFill>
                <a:srgbClr val="FF0000"/>
              </a:solidFill>
              <a:latin charset="0" panose="04020705040A02060702" pitchFamily="82" typeface="Algerian"/>
            </a:endParaRPr>
          </a:p>
        </p:txBody>
      </p:sp>
      <p:sp>
        <p:nvSpPr>
          <p:cNvPr id="19" name="TextBox 18">
            <a:extLst>
              <a:ext uri="{FF2B5EF4-FFF2-40B4-BE49-F238E27FC236}">
                <a16:creationId xmlns:a16="http://schemas.microsoft.com/office/drawing/2014/main" id="{1FCC0E0A-7E7C-4A06-B546-194AED3248E8}"/>
              </a:ext>
            </a:extLst>
          </p:cNvPr>
          <p:cNvSpPr txBox="1"/>
          <p:nvPr/>
        </p:nvSpPr>
        <p:spPr>
          <a:xfrm>
            <a:off x="1281023" y="3699949"/>
            <a:ext cx="3290977" cy="415498"/>
          </a:xfrm>
          <a:prstGeom prst="rect">
            <a:avLst/>
          </a:prstGeom>
          <a:noFill/>
        </p:spPr>
        <p:txBody>
          <a:bodyPr rtlCol="0" wrap="square">
            <a:spAutoFit/>
          </a:bodyPr>
          <a:lstStyle/>
          <a:p>
            <a:r>
              <a:rPr dirty="0" lang="en-US" sz="1050">
                <a:solidFill>
                  <a:srgbClr val="00B050"/>
                </a:solidFill>
                <a:latin charset="0" panose="04020705040A02060702" pitchFamily="82" typeface="Algerian"/>
              </a:rPr>
              <a:t>PROBLEM:  WE HAVE TO GIVE A PREDEFINED VALUE </a:t>
            </a:r>
            <a:endParaRPr dirty="0" lang="en-IN" sz="1050">
              <a:solidFill>
                <a:srgbClr val="00B050"/>
              </a:solidFill>
              <a:latin charset="0" panose="04020705040A02060702" pitchFamily="82" typeface="Algerian"/>
            </a:endParaRPr>
          </a:p>
        </p:txBody>
      </p:sp>
    </p:spTree>
    <p:extLst>
      <p:ext uri="{BB962C8B-B14F-4D97-AF65-F5344CB8AC3E}">
        <p14:creationId xmlns:p14="http://schemas.microsoft.com/office/powerpoint/2010/main" val="14609649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A39EE7-207B-408F-9CED-8BB01600D033}"/>
              </a:ext>
            </a:extLst>
          </p:cNvPr>
          <p:cNvSpPr txBox="1"/>
          <p:nvPr/>
        </p:nvSpPr>
        <p:spPr>
          <a:xfrm>
            <a:off x="1475656" y="203957"/>
            <a:ext cx="4250267" cy="415498"/>
          </a:xfrm>
          <a:prstGeom prst="rect">
            <a:avLst/>
          </a:prstGeom>
          <a:noFill/>
        </p:spPr>
        <p:txBody>
          <a:bodyPr wrap="square" rtlCol="0">
            <a:spAutoFit/>
          </a:bodyPr>
          <a:lstStyle/>
          <a:p>
            <a:r>
              <a:rPr lang="en-US" sz="2100" u="sng" dirty="0">
                <a:solidFill>
                  <a:srgbClr val="002060"/>
                </a:solidFill>
                <a:latin typeface="Algerian" panose="04020705040A02060702" pitchFamily="82" charset="0"/>
              </a:rPr>
              <a:t>OTSU  THRESOLDING</a:t>
            </a:r>
            <a:endParaRPr lang="en-IN" sz="2100" u="sng" dirty="0">
              <a:solidFill>
                <a:srgbClr val="002060"/>
              </a:solidFill>
              <a:latin typeface="Algerian" panose="04020705040A02060702" pitchFamily="82" charset="0"/>
            </a:endParaRPr>
          </a:p>
        </p:txBody>
      </p:sp>
      <p:sp>
        <p:nvSpPr>
          <p:cNvPr id="3" name="TextBox 2">
            <a:extLst>
              <a:ext uri="{FF2B5EF4-FFF2-40B4-BE49-F238E27FC236}">
                <a16:creationId xmlns:a16="http://schemas.microsoft.com/office/drawing/2014/main" id="{6B32238F-7920-4D5A-92B8-FD8A0B37ABAD}"/>
              </a:ext>
            </a:extLst>
          </p:cNvPr>
          <p:cNvSpPr txBox="1"/>
          <p:nvPr/>
        </p:nvSpPr>
        <p:spPr>
          <a:xfrm>
            <a:off x="1428728" y="785800"/>
            <a:ext cx="4214301" cy="276999"/>
          </a:xfrm>
          <a:prstGeom prst="rect">
            <a:avLst/>
          </a:prstGeom>
          <a:noFill/>
        </p:spPr>
        <p:txBody>
          <a:bodyPr wrap="square" rtlCol="0">
            <a:spAutoFit/>
          </a:bodyPr>
          <a:lstStyle/>
          <a:p>
            <a:r>
              <a:rPr lang="en-US" sz="1200" b="1" dirty="0">
                <a:latin typeface="Arial Black" pitchFamily="34" charset="0"/>
              </a:rPr>
              <a:t>AUTOMATIC  GLOBAL  THRESOLDING</a:t>
            </a:r>
            <a:endParaRPr lang="en-IN" sz="1200" b="1" dirty="0">
              <a:latin typeface="Arial Black" pitchFamily="34" charset="0"/>
            </a:endParaRPr>
          </a:p>
        </p:txBody>
      </p:sp>
      <p:sp>
        <p:nvSpPr>
          <p:cNvPr id="4" name="TextBox 3">
            <a:extLst>
              <a:ext uri="{FF2B5EF4-FFF2-40B4-BE49-F238E27FC236}">
                <a16:creationId xmlns:a16="http://schemas.microsoft.com/office/drawing/2014/main" id="{4EB17109-2061-4649-9239-69D9424522A0}"/>
              </a:ext>
            </a:extLst>
          </p:cNvPr>
          <p:cNvSpPr txBox="1"/>
          <p:nvPr/>
        </p:nvSpPr>
        <p:spPr>
          <a:xfrm>
            <a:off x="1475656" y="1275606"/>
            <a:ext cx="7528686" cy="2246769"/>
          </a:xfrm>
          <a:prstGeom prst="rect">
            <a:avLst/>
          </a:prstGeom>
          <a:noFill/>
        </p:spPr>
        <p:txBody>
          <a:bodyPr wrap="square" rtlCol="0">
            <a:spAutoFit/>
          </a:bodyPr>
          <a:lstStyle/>
          <a:p>
            <a:r>
              <a:rPr lang="en-US" sz="2000" dirty="0">
                <a:latin typeface="Caveat" charset="0"/>
              </a:rPr>
              <a:t>The  algorithm returns a single intensity threshold that it separates the pixels into two classes foreground and background</a:t>
            </a:r>
          </a:p>
          <a:p>
            <a:r>
              <a:rPr lang="en-US" sz="2000" dirty="0">
                <a:latin typeface="Caveat" charset="0"/>
              </a:rPr>
              <a:t>It involves iterating through all possible threshold values and calculating a measure of spreads for the pixel levels each sides of the threshold .</a:t>
            </a:r>
          </a:p>
          <a:p>
            <a:endParaRPr lang="en-US" sz="2000" dirty="0">
              <a:latin typeface="Caveat" charset="0"/>
            </a:endParaRPr>
          </a:p>
          <a:p>
            <a:r>
              <a:rPr lang="en-US" sz="2000" dirty="0">
                <a:latin typeface="Caveat" charset="0"/>
              </a:rPr>
              <a:t>Them aim is to find out the threshold value where the sum of foreground and background spreads as minimum</a:t>
            </a:r>
            <a:endParaRPr lang="en-IN" sz="2000" dirty="0">
              <a:latin typeface="Caveat" charset="0"/>
            </a:endParaRPr>
          </a:p>
        </p:txBody>
      </p:sp>
    </p:spTree>
    <p:extLst>
      <p:ext uri="{BB962C8B-B14F-4D97-AF65-F5344CB8AC3E}">
        <p14:creationId xmlns:p14="http://schemas.microsoft.com/office/powerpoint/2010/main" val="385141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E37E775-7EC2-4C5E-A925-8FC54B1A0647}"/>
              </a:ext>
            </a:extLst>
          </p:cNvPr>
          <p:cNvGraphicFramePr/>
          <p:nvPr>
            <p:extLst>
              <p:ext uri="{D42A27DB-BD31-4B8C-83A1-F6EECF244321}">
                <p14:modId xmlns:p14="http://schemas.microsoft.com/office/powerpoint/2010/main" val="1680628927"/>
              </p:ext>
            </p:extLst>
          </p:nvPr>
        </p:nvGraphicFramePr>
        <p:xfrm>
          <a:off x="200025" y="882968"/>
          <a:ext cx="6539442" cy="3028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63BCB4F8-3C42-43D7-BC1A-EAE9E4CE8080}"/>
              </a:ext>
            </a:extLst>
          </p:cNvPr>
          <p:cNvGraphicFramePr/>
          <p:nvPr/>
        </p:nvGraphicFramePr>
        <p:xfrm>
          <a:off x="6403657" y="1311592"/>
          <a:ext cx="4975543" cy="22698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Arrow: Circular 5">
            <a:extLst>
              <a:ext uri="{FF2B5EF4-FFF2-40B4-BE49-F238E27FC236}">
                <a16:creationId xmlns:a16="http://schemas.microsoft.com/office/drawing/2014/main" id="{33745450-9191-4941-A82F-4D52145EB411}"/>
              </a:ext>
            </a:extLst>
          </p:cNvPr>
          <p:cNvSpPr/>
          <p:nvPr/>
        </p:nvSpPr>
        <p:spPr>
          <a:xfrm>
            <a:off x="6136130" y="701889"/>
            <a:ext cx="1740921" cy="1740921"/>
          </a:xfrm>
          <a:prstGeom prst="circularArrow">
            <a:avLst>
              <a:gd name="adj1" fmla="val 2850"/>
              <a:gd name="adj2" fmla="val 348261"/>
              <a:gd name="adj3" fmla="val 19670585"/>
              <a:gd name="adj4" fmla="val 12769867"/>
              <a:gd name="adj5" fmla="val 3325"/>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 name="Rectangle 6">
            <a:extLst>
              <a:ext uri="{FF2B5EF4-FFF2-40B4-BE49-F238E27FC236}">
                <a16:creationId xmlns:a16="http://schemas.microsoft.com/office/drawing/2014/main" id="{99772BE3-B3C8-4ABB-9730-B91B0292D0DF}"/>
              </a:ext>
            </a:extLst>
          </p:cNvPr>
          <p:cNvSpPr/>
          <p:nvPr/>
        </p:nvSpPr>
        <p:spPr>
          <a:xfrm>
            <a:off x="6342997" y="3388996"/>
            <a:ext cx="1850178" cy="14401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sym typeface="Wingdings" panose="05000000000000000000" pitchFamily="2" charset="2"/>
              </a:rPr>
              <a:t> </a:t>
            </a:r>
            <a:r>
              <a:rPr lang="en-US" sz="1050" dirty="0">
                <a:solidFill>
                  <a:schemeClr val="tx1"/>
                </a:solidFill>
                <a:latin typeface="Bahnschrift Condensed" pitchFamily="34" charset="0"/>
                <a:sym typeface="Wingdings" panose="05000000000000000000" pitchFamily="2" charset="2"/>
              </a:rPr>
              <a:t>Take the minimum with in class variable and return the corresponding threshold value</a:t>
            </a:r>
            <a:endParaRPr lang="en-IN" sz="1050" dirty="0">
              <a:solidFill>
                <a:schemeClr val="tx1"/>
              </a:solidFill>
              <a:latin typeface="Bahnschrift Condensed" pitchFamily="34" charset="0"/>
            </a:endParaRPr>
          </a:p>
        </p:txBody>
      </p:sp>
      <p:sp>
        <p:nvSpPr>
          <p:cNvPr id="11" name="Arrow: Down 10">
            <a:extLst>
              <a:ext uri="{FF2B5EF4-FFF2-40B4-BE49-F238E27FC236}">
                <a16:creationId xmlns:a16="http://schemas.microsoft.com/office/drawing/2014/main" id="{5F9655A8-28BC-4376-B8DE-2F134B748266}"/>
              </a:ext>
            </a:extLst>
          </p:cNvPr>
          <p:cNvSpPr/>
          <p:nvPr/>
        </p:nvSpPr>
        <p:spPr>
          <a:xfrm>
            <a:off x="7518083" y="2664013"/>
            <a:ext cx="358968" cy="7249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2" name="Oval 11">
            <a:extLst>
              <a:ext uri="{FF2B5EF4-FFF2-40B4-BE49-F238E27FC236}">
                <a16:creationId xmlns:a16="http://schemas.microsoft.com/office/drawing/2014/main" id="{17B39EC9-B33D-43F6-BF50-0A1B6AE1ED2D}"/>
              </a:ext>
            </a:extLst>
          </p:cNvPr>
          <p:cNvSpPr/>
          <p:nvPr/>
        </p:nvSpPr>
        <p:spPr>
          <a:xfrm>
            <a:off x="8193175" y="4260533"/>
            <a:ext cx="950825" cy="5686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STEP 6</a:t>
            </a:r>
            <a:endParaRPr lang="en-IN" sz="1050" dirty="0"/>
          </a:p>
        </p:txBody>
      </p:sp>
    </p:spTree>
    <p:extLst>
      <p:ext uri="{BB962C8B-B14F-4D97-AF65-F5344CB8AC3E}">
        <p14:creationId xmlns:p14="http://schemas.microsoft.com/office/powerpoint/2010/main" val="288496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5" grpId="0">
        <p:bldAsOne/>
      </p:bldGraphic>
      <p:bldP spid="7"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806A30-06B4-459F-8253-1EAFF0DF6379}"/>
              </a:ext>
            </a:extLst>
          </p:cNvPr>
          <p:cNvSpPr>
            <a:spLocks noGrp="1"/>
          </p:cNvSpPr>
          <p:nvPr>
            <p:ph type="title"/>
          </p:nvPr>
        </p:nvSpPr>
        <p:spPr/>
        <p:txBody>
          <a:bodyPr/>
          <a:lstStyle/>
          <a:p>
            <a:r>
              <a:rPr lang="en-IN" sz="3600" i="0" u="sng" strike="noStrike" baseline="0" dirty="0">
                <a:solidFill>
                  <a:srgbClr val="B80D0E"/>
                </a:solidFill>
                <a:latin typeface="Caveat" panose="020B0604020202020204" charset="0"/>
              </a:rPr>
              <a:t>ADAPTIVE THRESOLDING</a:t>
            </a:r>
            <a:endParaRPr lang="en-IN" sz="5400" u="sng" dirty="0">
              <a:latin typeface="Caveat" panose="020B0604020202020204" charset="0"/>
            </a:endParaRPr>
          </a:p>
        </p:txBody>
      </p:sp>
      <p:sp>
        <p:nvSpPr>
          <p:cNvPr id="4" name="Text Placeholder 3">
            <a:extLst>
              <a:ext uri="{FF2B5EF4-FFF2-40B4-BE49-F238E27FC236}">
                <a16:creationId xmlns:a16="http://schemas.microsoft.com/office/drawing/2014/main" id="{B4C7C66E-E8AE-41E5-88CC-918A8665ACEC}"/>
              </a:ext>
            </a:extLst>
          </p:cNvPr>
          <p:cNvSpPr>
            <a:spLocks noGrp="1"/>
          </p:cNvSpPr>
          <p:nvPr>
            <p:ph type="body" idx="1"/>
          </p:nvPr>
        </p:nvSpPr>
        <p:spPr>
          <a:xfrm>
            <a:off x="1404934" y="1111451"/>
            <a:ext cx="7273800" cy="3271200"/>
          </a:xfrm>
        </p:spPr>
        <p:txBody>
          <a:bodyPr/>
          <a:lstStyle/>
          <a:p>
            <a:pPr algn="l"/>
            <a:endParaRPr lang="en-IN" sz="1800" b="0" i="0" u="none" strike="noStrike" baseline="0" dirty="0">
              <a:solidFill>
                <a:srgbClr val="000000"/>
              </a:solidFill>
              <a:latin typeface="Footlight MT Light" panose="0204060206030A020304" pitchFamily="18" charset="0"/>
            </a:endParaRPr>
          </a:p>
          <a:p>
            <a:r>
              <a:rPr lang="en-US" sz="2800" b="1" u="sng" strike="noStrike" baseline="0" dirty="0">
                <a:solidFill>
                  <a:srgbClr val="001F5F"/>
                </a:solidFill>
                <a:latin typeface="Caveat" panose="020B0604020202020204" charset="0"/>
              </a:rPr>
              <a:t>Thresholding</a:t>
            </a:r>
            <a:r>
              <a:rPr lang="en-US" sz="2400" b="0" i="0" u="none" strike="noStrike" baseline="0" dirty="0">
                <a:solidFill>
                  <a:srgbClr val="001F5F"/>
                </a:solidFill>
                <a:latin typeface="Caveat" panose="020B0604020202020204" charset="0"/>
              </a:rPr>
              <a:t> </a:t>
            </a:r>
            <a:r>
              <a:rPr lang="en-US" sz="2400" b="0" i="0" u="none" strike="noStrike" baseline="0" dirty="0">
                <a:solidFill>
                  <a:srgbClr val="323232"/>
                </a:solidFill>
                <a:latin typeface="Caveat" panose="020B0604020202020204" charset="0"/>
              </a:rPr>
              <a:t>is the simplest way to segment objects from a background. If that background is relatively uniform, then we can use a global threshold value to binarize the image by pixel-intensity. If there’s large variation in the background intensity, however, adaptive thresholding also known as local or dynamic thresholding may produce better results.</a:t>
            </a:r>
          </a:p>
          <a:p>
            <a:r>
              <a:rPr lang="en-US" sz="2400" b="1" i="0" u="sng" strike="noStrike" baseline="0" dirty="0">
                <a:solidFill>
                  <a:srgbClr val="B80D0E"/>
                </a:solidFill>
                <a:latin typeface="Caveat" panose="020B0604020202020204" charset="0"/>
              </a:rPr>
              <a:t>•</a:t>
            </a:r>
            <a:r>
              <a:rPr lang="en-US" sz="2400" b="1" i="1" u="sng" strike="noStrike" baseline="0" dirty="0">
                <a:solidFill>
                  <a:srgbClr val="FF0000"/>
                </a:solidFill>
                <a:latin typeface="Caveat" panose="020B0604020202020204" charset="0"/>
              </a:rPr>
              <a:t>Adaptive thresholding </a:t>
            </a:r>
            <a:r>
              <a:rPr lang="en-US" sz="2400" b="0" i="0" u="none" strike="noStrike" baseline="0" dirty="0">
                <a:solidFill>
                  <a:srgbClr val="00AF50"/>
                </a:solidFill>
                <a:latin typeface="Caveat" panose="020B0604020202020204" charset="0"/>
              </a:rPr>
              <a:t>is the </a:t>
            </a:r>
            <a:r>
              <a:rPr lang="en-US" sz="2400" b="1" i="0" u="none" strike="noStrike" baseline="0" dirty="0">
                <a:solidFill>
                  <a:srgbClr val="00AF50"/>
                </a:solidFill>
                <a:latin typeface="Caveat" panose="020B0604020202020204" charset="0"/>
              </a:rPr>
              <a:t>method where the threshold value is calculated for smaller regions </a:t>
            </a:r>
            <a:r>
              <a:rPr lang="en-US" sz="2400" b="0" i="0" u="none" strike="noStrike" baseline="0" dirty="0">
                <a:solidFill>
                  <a:srgbClr val="00AF50"/>
                </a:solidFill>
                <a:latin typeface="Caveat" panose="020B0604020202020204" charset="0"/>
              </a:rPr>
              <a:t>and therefore, there will be different threshold values for different regions.</a:t>
            </a:r>
          </a:p>
          <a:p>
            <a:endParaRPr lang="en-IN"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39</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Google Shape;61;p13"/>
          <p:cNvSpPr txBox="1">
            <a:spLocks noGrp="1"/>
          </p:cNvSpPr>
          <p:nvPr>
            <p:ph type="subTitle" idx="4294967295"/>
          </p:nvPr>
        </p:nvSpPr>
        <p:spPr>
          <a:xfrm>
            <a:off x="1979712" y="450851"/>
            <a:ext cx="4643470" cy="642924"/>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b="1" dirty="0">
                <a:solidFill>
                  <a:srgbClr val="92D050"/>
                </a:solidFill>
              </a:rPr>
              <a:t>Different Image Formats</a:t>
            </a:r>
            <a:endParaRPr sz="3600" b="1" dirty="0">
              <a:solidFill>
                <a:schemeClr val="accent4">
                  <a:lumMod val="75000"/>
                </a:schemeClr>
              </a:solidFill>
            </a:endParaRPr>
          </a:p>
        </p:txBody>
      </p:sp>
      <p:sp>
        <p:nvSpPr>
          <p:cNvPr id="62" name="Google Shape;62;p13"/>
          <p:cNvSpPr txBox="1">
            <a:spLocks noGrp="1"/>
          </p:cNvSpPr>
          <p:nvPr>
            <p:ph type="sldNum" idx="12"/>
          </p:nvPr>
        </p:nvSpPr>
        <p:spPr>
          <a:xfrm>
            <a:off x="8429652" y="28573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a:t>
            </a:fld>
            <a:endParaRPr/>
          </a:p>
        </p:txBody>
      </p:sp>
      <p:graphicFrame>
        <p:nvGraphicFramePr>
          <p:cNvPr id="6" name="Diagram 5"/>
          <p:cNvGraphicFramePr/>
          <p:nvPr>
            <p:extLst>
              <p:ext uri="{D42A27DB-BD31-4B8C-83A1-F6EECF244321}">
                <p14:modId xmlns:p14="http://schemas.microsoft.com/office/powerpoint/2010/main" val="3045653896"/>
              </p:ext>
            </p:extLst>
          </p:nvPr>
        </p:nvGraphicFramePr>
        <p:xfrm>
          <a:off x="1500166" y="684168"/>
          <a:ext cx="6143668" cy="22145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1331640" y="2541558"/>
            <a:ext cx="7500990" cy="3170099"/>
          </a:xfrm>
          <a:prstGeom prst="rect">
            <a:avLst/>
          </a:prstGeom>
          <a:noFill/>
        </p:spPr>
        <p:txBody>
          <a:bodyPr wrap="square" rtlCol="0">
            <a:spAutoFit/>
          </a:bodyPr>
          <a:lstStyle/>
          <a:p>
            <a:r>
              <a:rPr lang="en-US" sz="2000" b="1" dirty="0">
                <a:solidFill>
                  <a:schemeClr val="tx1"/>
                </a:solidFill>
                <a:latin typeface="Caveat" charset="0"/>
              </a:rPr>
              <a:t>RAW IMAGE FILES : </a:t>
            </a:r>
            <a:r>
              <a:rPr lang="en-US" sz="2000" dirty="0">
                <a:solidFill>
                  <a:schemeClr val="tx1"/>
                </a:solidFill>
                <a:latin typeface="Caveat" charset="0"/>
              </a:rPr>
              <a:t>These are unprocessed  images created by a camera or scanner. Many digital camera can shoot in RAW these images are the equivalent of a digital negative meaning hat they holds  a lot of image information. These images need to processed  in an editor such as Adobe Photoshop or Light room.</a:t>
            </a:r>
          </a:p>
          <a:p>
            <a:endParaRPr lang="en-US" sz="2000" dirty="0">
              <a:solidFill>
                <a:schemeClr val="tx1"/>
              </a:solidFill>
              <a:latin typeface="Caveat" charset="0"/>
            </a:endParaRPr>
          </a:p>
          <a:p>
            <a:r>
              <a:rPr lang="en-US" sz="2000" dirty="0">
                <a:solidFill>
                  <a:schemeClr val="tx1"/>
                </a:solidFill>
                <a:latin typeface="Caveat" charset="0"/>
              </a:rPr>
              <a:t>TIFF Tagged Image File Format : This format stores image data without losing any data. It do not perform any </a:t>
            </a:r>
            <a:r>
              <a:rPr lang="en-US" sz="2000" dirty="0" err="1">
                <a:solidFill>
                  <a:schemeClr val="tx1"/>
                </a:solidFill>
                <a:latin typeface="Caveat" panose="020B0604020202020204" charset="0"/>
              </a:rPr>
              <a:t>comprerssion</a:t>
            </a:r>
            <a:r>
              <a:rPr lang="en-US" sz="2000" dirty="0">
                <a:solidFill>
                  <a:schemeClr val="tx1"/>
                </a:solidFill>
                <a:latin typeface="Caveat" panose="020B0604020202020204" charset="0"/>
              </a:rPr>
              <a:t> on images Quality images are obtained but size of the image  is also large. which is good for printing</a:t>
            </a:r>
            <a:endParaRPr lang="en-IN" sz="2000" dirty="0">
              <a:solidFill>
                <a:schemeClr val="tx1"/>
              </a:solidFill>
              <a:latin typeface="Caveat" panose="020B0604020202020204" charset="0"/>
            </a:endParaRPr>
          </a:p>
          <a:p>
            <a:endParaRPr lang="en-IN" sz="2000" dirty="0">
              <a:solidFill>
                <a:schemeClr val="tx1"/>
              </a:solidFill>
              <a:latin typeface="Caveat" panose="020B0604020202020204" charset="0"/>
            </a:endParaRPr>
          </a:p>
          <a:p>
            <a:endParaRPr lang="en-US" sz="2000" dirty="0">
              <a:solidFill>
                <a:schemeClr val="tx1"/>
              </a:solidFill>
            </a:endParaRPr>
          </a:p>
        </p:txBody>
      </p:sp>
      <p:sp>
        <p:nvSpPr>
          <p:cNvPr id="8" name="Google Shape;542;p46"/>
          <p:cNvSpPr/>
          <p:nvPr/>
        </p:nvSpPr>
        <p:spPr>
          <a:xfrm>
            <a:off x="6143636" y="571486"/>
            <a:ext cx="452048" cy="365659"/>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34;p46"/>
          <p:cNvSpPr/>
          <p:nvPr/>
        </p:nvSpPr>
        <p:spPr>
          <a:xfrm>
            <a:off x="642910" y="357172"/>
            <a:ext cx="714380" cy="571504"/>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047355-3800-4CBF-B06E-47F502CAAACB}"/>
              </a:ext>
            </a:extLst>
          </p:cNvPr>
          <p:cNvSpPr>
            <a:spLocks noGrp="1"/>
          </p:cNvSpPr>
          <p:nvPr>
            <p:ph type="title"/>
          </p:nvPr>
        </p:nvSpPr>
        <p:spPr/>
        <p:txBody>
          <a:bodyPr/>
          <a:lstStyle/>
          <a:p>
            <a:r>
              <a:rPr lang="en-IN" i="0" u="sng" strike="noStrike" baseline="0" dirty="0">
                <a:solidFill>
                  <a:srgbClr val="B80D0E"/>
                </a:solidFill>
                <a:latin typeface="Caveat" panose="020B0604020202020204" charset="0"/>
              </a:rPr>
              <a:t>OPENCVFUNCTIONS USED</a:t>
            </a:r>
            <a:endParaRPr lang="en-IN" sz="4800" u="sng" dirty="0">
              <a:latin typeface="Caveat" panose="020B0604020202020204" charset="0"/>
            </a:endParaRPr>
          </a:p>
        </p:txBody>
      </p:sp>
      <p:sp>
        <p:nvSpPr>
          <p:cNvPr id="4" name="Text Placeholder 3">
            <a:extLst>
              <a:ext uri="{FF2B5EF4-FFF2-40B4-BE49-F238E27FC236}">
                <a16:creationId xmlns:a16="http://schemas.microsoft.com/office/drawing/2014/main" id="{95C6187B-B169-4BBF-80C5-BADB7EB553A5}"/>
              </a:ext>
            </a:extLst>
          </p:cNvPr>
          <p:cNvSpPr>
            <a:spLocks noGrp="1"/>
          </p:cNvSpPr>
          <p:nvPr>
            <p:ph type="body" idx="1"/>
          </p:nvPr>
        </p:nvSpPr>
        <p:spPr/>
        <p:txBody>
          <a:bodyPr/>
          <a:lstStyle/>
          <a:p>
            <a:pPr algn="l"/>
            <a:endParaRPr lang="en-IN" sz="1800" b="0" i="0" u="none" strike="noStrike" baseline="0" dirty="0">
              <a:solidFill>
                <a:srgbClr val="000000"/>
              </a:solidFill>
              <a:latin typeface="Arial" panose="020B0604020202020204" pitchFamily="34" charset="0"/>
            </a:endParaRPr>
          </a:p>
          <a:p>
            <a:r>
              <a:rPr lang="en-IN" sz="2800" b="0" i="0" u="none" strike="noStrike" baseline="0" dirty="0">
                <a:solidFill>
                  <a:srgbClr val="B80D0E"/>
                </a:solidFill>
                <a:latin typeface="Caveat" panose="020B0604020202020204" charset="0"/>
              </a:rPr>
              <a:t>•</a:t>
            </a:r>
            <a:r>
              <a:rPr lang="en-IN" sz="2800" b="1" i="0" u="sng" strike="noStrike" baseline="0" dirty="0">
                <a:solidFill>
                  <a:srgbClr val="001F5F"/>
                </a:solidFill>
                <a:latin typeface="Caveat" panose="020B0604020202020204" charset="0"/>
              </a:rPr>
              <a:t>Opencv</a:t>
            </a:r>
            <a:r>
              <a:rPr lang="en-IN" sz="2800" b="1" i="0" u="none" strike="noStrike" baseline="0" dirty="0">
                <a:solidFill>
                  <a:srgbClr val="000000"/>
                </a:solidFill>
                <a:latin typeface="Caveat" panose="020B0604020202020204" charset="0"/>
              </a:rPr>
              <a:t>functionusedforadaptivethresholdingaregivenbytwofunctionsthatis..</a:t>
            </a:r>
            <a:endParaRPr lang="en-IN" sz="2800" b="0" i="0" u="none" strike="noStrike" baseline="0" dirty="0">
              <a:solidFill>
                <a:srgbClr val="000000"/>
              </a:solidFill>
              <a:latin typeface="Caveat" panose="020B0604020202020204" charset="0"/>
            </a:endParaRPr>
          </a:p>
          <a:p>
            <a:r>
              <a:rPr lang="en-US" sz="2800" b="0" i="0" u="sng" strike="noStrike" baseline="0" dirty="0">
                <a:solidFill>
                  <a:srgbClr val="B80D0E"/>
                </a:solidFill>
                <a:latin typeface="Caveat" panose="020B0604020202020204" charset="0"/>
              </a:rPr>
              <a:t>•</a:t>
            </a:r>
            <a:r>
              <a:rPr lang="en-US" sz="2800" b="1" i="0" u="sng" strike="noStrike" baseline="0" dirty="0">
                <a:solidFill>
                  <a:srgbClr val="00AF50"/>
                </a:solidFill>
                <a:latin typeface="Caveat" panose="020B0604020202020204" charset="0"/>
              </a:rPr>
              <a:t>Adaptive_thresh_mean_c</a:t>
            </a:r>
            <a:r>
              <a:rPr lang="en-US" sz="2800" b="0" i="0" u="none" strike="noStrike" baseline="0" dirty="0">
                <a:solidFill>
                  <a:srgbClr val="000000"/>
                </a:solidFill>
                <a:latin typeface="Caveat" panose="020B0604020202020204" charset="0"/>
              </a:rPr>
              <a:t>−thresholdvalueisthemeanofneighborhoodarea.</a:t>
            </a:r>
          </a:p>
          <a:p>
            <a:r>
              <a:rPr lang="en-IN" sz="2800" b="0" i="0" u="sng" strike="noStrike" baseline="0" dirty="0">
                <a:solidFill>
                  <a:srgbClr val="B80D0E"/>
                </a:solidFill>
                <a:latin typeface="Caveat" panose="020B0604020202020204" charset="0"/>
              </a:rPr>
              <a:t>•</a:t>
            </a:r>
            <a:r>
              <a:rPr lang="en-IN" sz="2800" b="1" i="0" u="sng" strike="noStrike" baseline="0" dirty="0">
                <a:solidFill>
                  <a:srgbClr val="00AF50"/>
                </a:solidFill>
                <a:latin typeface="Caveat" panose="020B0604020202020204" charset="0"/>
              </a:rPr>
              <a:t>Adaptive_thresh_gaussian_c</a:t>
            </a:r>
            <a:r>
              <a:rPr lang="en-IN" sz="2800" b="0" i="0" u="none" strike="noStrike" baseline="0" dirty="0">
                <a:solidFill>
                  <a:srgbClr val="000000"/>
                </a:solidFill>
                <a:latin typeface="Caveat" panose="020B0604020202020204" charset="0"/>
              </a:rPr>
              <a:t>−thresholdvalueistheweightedsumofneighborhoodvalueswhereweightsareagaussianwindow.</a:t>
            </a:r>
          </a:p>
          <a:p>
            <a:endParaRPr lang="en-IN" dirty="0"/>
          </a:p>
        </p:txBody>
      </p:sp>
      <p:sp>
        <p:nvSpPr>
          <p:cNvPr id="2" name="Slide Number Placeholder 1">
            <a:extLst>
              <a:ext uri="{FF2B5EF4-FFF2-40B4-BE49-F238E27FC236}">
                <a16:creationId xmlns:a16="http://schemas.microsoft.com/office/drawing/2014/main" id="{DAC3A4D5-7E18-486B-BAD8-56C850D1E1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40</a:t>
            </a:fld>
            <a:endParaRPr lang="en"/>
          </a:p>
        </p:txBody>
      </p:sp>
    </p:spTree>
    <p:extLst>
      <p:ext uri="{BB962C8B-B14F-4D97-AF65-F5344CB8AC3E}">
        <p14:creationId xmlns:p14="http://schemas.microsoft.com/office/powerpoint/2010/main" val="1203506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DF2BA9-A437-446E-B5BC-72F3D61D57C5}"/>
              </a:ext>
            </a:extLst>
          </p:cNvPr>
          <p:cNvSpPr>
            <a:spLocks noGrp="1"/>
          </p:cNvSpPr>
          <p:nvPr>
            <p:ph type="title"/>
          </p:nvPr>
        </p:nvSpPr>
        <p:spPr/>
        <p:txBody>
          <a:bodyPr/>
          <a:lstStyle/>
          <a:p>
            <a:r>
              <a:rPr lang="en-US" sz="2400" i="0" u="sng" strike="noStrike" baseline="0" dirty="0">
                <a:solidFill>
                  <a:srgbClr val="B80D0E"/>
                </a:solidFill>
                <a:latin typeface="Ink Free" panose="03080402000500000000" pitchFamily="66" charset="0"/>
              </a:rPr>
              <a:t>CODE TO SHOW ADAPTIVE THRESHOLDING</a:t>
            </a:r>
            <a:endParaRPr lang="en-IN" sz="4000" u="sng" dirty="0">
              <a:latin typeface="Ink Free" panose="03080402000500000000" pitchFamily="66" charset="0"/>
            </a:endParaRPr>
          </a:p>
        </p:txBody>
      </p:sp>
      <p:sp>
        <p:nvSpPr>
          <p:cNvPr id="4" name="Text Placeholder 3">
            <a:extLst>
              <a:ext uri="{FF2B5EF4-FFF2-40B4-BE49-F238E27FC236}">
                <a16:creationId xmlns:a16="http://schemas.microsoft.com/office/drawing/2014/main" id="{8B4410DA-F2DC-4A63-B505-972E2DFEC5CD}"/>
              </a:ext>
            </a:extLst>
          </p:cNvPr>
          <p:cNvSpPr>
            <a:spLocks noGrp="1"/>
          </p:cNvSpPr>
          <p:nvPr>
            <p:ph type="body" idx="1"/>
          </p:nvPr>
        </p:nvSpPr>
        <p:spPr/>
        <p:txBody>
          <a:bodyPr/>
          <a:lstStyle/>
          <a:p>
            <a:endParaRPr lang="en-IN" dirty="0"/>
          </a:p>
        </p:txBody>
      </p:sp>
      <p:sp>
        <p:nvSpPr>
          <p:cNvPr id="2" name="Slide Number Placeholder 1">
            <a:extLst>
              <a:ext uri="{FF2B5EF4-FFF2-40B4-BE49-F238E27FC236}">
                <a16:creationId xmlns:a16="http://schemas.microsoft.com/office/drawing/2014/main" id="{4AB5790A-65B8-460A-BA49-B256C422EB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41</a:t>
            </a:fld>
            <a:endParaRPr lang="en"/>
          </a:p>
        </p:txBody>
      </p:sp>
      <p:pic>
        <p:nvPicPr>
          <p:cNvPr id="6" name="Picture 5">
            <a:extLst>
              <a:ext uri="{FF2B5EF4-FFF2-40B4-BE49-F238E27FC236}">
                <a16:creationId xmlns:a16="http://schemas.microsoft.com/office/drawing/2014/main" id="{560CB2D6-DD22-4ED5-B931-B634B0A0145C}"/>
              </a:ext>
            </a:extLst>
          </p:cNvPr>
          <p:cNvPicPr>
            <a:picLocks noChangeAspect="1"/>
          </p:cNvPicPr>
          <p:nvPr/>
        </p:nvPicPr>
        <p:blipFill>
          <a:blip r:embed="rId2"/>
          <a:stretch>
            <a:fillRect/>
          </a:stretch>
        </p:blipFill>
        <p:spPr>
          <a:xfrm>
            <a:off x="1399540" y="1241472"/>
            <a:ext cx="7273800" cy="3760254"/>
          </a:xfrm>
          <a:prstGeom prst="rect">
            <a:avLst/>
          </a:prstGeom>
        </p:spPr>
      </p:pic>
    </p:spTree>
    <p:extLst>
      <p:ext uri="{BB962C8B-B14F-4D97-AF65-F5344CB8AC3E}">
        <p14:creationId xmlns:p14="http://schemas.microsoft.com/office/powerpoint/2010/main" val="3025469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464571-EF2B-46E5-9F94-39B029CB999A}"/>
              </a:ext>
            </a:extLst>
          </p:cNvPr>
          <p:cNvSpPr>
            <a:spLocks noGrp="1"/>
          </p:cNvSpPr>
          <p:nvPr>
            <p:ph type="title"/>
          </p:nvPr>
        </p:nvSpPr>
        <p:spPr/>
        <p:txBody>
          <a:bodyPr/>
          <a:lstStyle/>
          <a:p>
            <a:r>
              <a:rPr lang="en-IN" sz="2800" b="0" i="0" u="sng" strike="noStrike" baseline="0" dirty="0">
                <a:solidFill>
                  <a:srgbClr val="B80D0E"/>
                </a:solidFill>
                <a:latin typeface="Cooper Black" panose="0208090404030B020404" pitchFamily="18" charset="0"/>
              </a:rPr>
              <a:t>OUTPUT OF OUR CODE</a:t>
            </a:r>
            <a:endParaRPr lang="en-IN" sz="4400" u="sng" dirty="0">
              <a:latin typeface="Cooper Black" panose="0208090404030B020404" pitchFamily="18" charset="0"/>
            </a:endParaRPr>
          </a:p>
        </p:txBody>
      </p:sp>
      <p:sp>
        <p:nvSpPr>
          <p:cNvPr id="2" name="Slide Number Placeholder 1">
            <a:extLst>
              <a:ext uri="{FF2B5EF4-FFF2-40B4-BE49-F238E27FC236}">
                <a16:creationId xmlns:a16="http://schemas.microsoft.com/office/drawing/2014/main" id="{6646B3E4-C2D4-40A8-804E-D41FDC30A6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42</a:t>
            </a:fld>
            <a:endParaRPr lang="en"/>
          </a:p>
        </p:txBody>
      </p:sp>
      <p:sp>
        <p:nvSpPr>
          <p:cNvPr id="5" name="Rectangle 4">
            <a:extLst>
              <a:ext uri="{FF2B5EF4-FFF2-40B4-BE49-F238E27FC236}">
                <a16:creationId xmlns:a16="http://schemas.microsoft.com/office/drawing/2014/main" id="{D5A900A2-F5B4-48AB-B1C3-0A7A20F069BE}"/>
              </a:ext>
            </a:extLst>
          </p:cNvPr>
          <p:cNvSpPr/>
          <p:nvPr/>
        </p:nvSpPr>
        <p:spPr>
          <a:xfrm>
            <a:off x="251520" y="1792902"/>
            <a:ext cx="1707379" cy="49081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b="0" i="0" u="none" strike="noStrike" baseline="0" dirty="0">
                <a:solidFill>
                  <a:srgbClr val="000000"/>
                </a:solidFill>
                <a:latin typeface="Impact" panose="020B0806030902050204" pitchFamily="34" charset="0"/>
              </a:rPr>
              <a:t>Original image</a:t>
            </a:r>
            <a:endParaRPr lang="en-IN" dirty="0"/>
          </a:p>
        </p:txBody>
      </p:sp>
      <p:sp>
        <p:nvSpPr>
          <p:cNvPr id="6" name="Rectangle 5">
            <a:extLst>
              <a:ext uri="{FF2B5EF4-FFF2-40B4-BE49-F238E27FC236}">
                <a16:creationId xmlns:a16="http://schemas.microsoft.com/office/drawing/2014/main" id="{7A5B8CA8-42F0-4D77-B42C-16B16B379A80}"/>
              </a:ext>
            </a:extLst>
          </p:cNvPr>
          <p:cNvSpPr/>
          <p:nvPr/>
        </p:nvSpPr>
        <p:spPr>
          <a:xfrm>
            <a:off x="2401678" y="1347614"/>
            <a:ext cx="1707379" cy="5091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b="0" i="0" u="none" strike="noStrike" baseline="0" dirty="0">
                <a:solidFill>
                  <a:srgbClr val="000000"/>
                </a:solidFill>
                <a:latin typeface="Impact" panose="020B0806030902050204" pitchFamily="34" charset="0"/>
              </a:rPr>
              <a:t>Simple thresholding</a:t>
            </a:r>
            <a:endParaRPr lang="en-IN" dirty="0"/>
          </a:p>
        </p:txBody>
      </p:sp>
      <p:sp>
        <p:nvSpPr>
          <p:cNvPr id="7" name="Rectangle 6">
            <a:extLst>
              <a:ext uri="{FF2B5EF4-FFF2-40B4-BE49-F238E27FC236}">
                <a16:creationId xmlns:a16="http://schemas.microsoft.com/office/drawing/2014/main" id="{2ACC0948-A6EB-4BA8-A43F-E1E15ABD92CC}"/>
              </a:ext>
            </a:extLst>
          </p:cNvPr>
          <p:cNvSpPr/>
          <p:nvPr/>
        </p:nvSpPr>
        <p:spPr>
          <a:xfrm>
            <a:off x="4860749" y="1792902"/>
            <a:ext cx="1707379" cy="5091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IN" sz="1800" b="0" i="0" u="none" strike="noStrike" baseline="0" dirty="0">
                <a:solidFill>
                  <a:srgbClr val="000000"/>
                </a:solidFill>
                <a:latin typeface="Impact" panose="020B0806030902050204" pitchFamily="34" charset="0"/>
              </a:rPr>
              <a:t>Adaptive thresholding</a:t>
            </a:r>
          </a:p>
        </p:txBody>
      </p:sp>
      <p:sp>
        <p:nvSpPr>
          <p:cNvPr id="8" name="Rectangle 7">
            <a:extLst>
              <a:ext uri="{FF2B5EF4-FFF2-40B4-BE49-F238E27FC236}">
                <a16:creationId xmlns:a16="http://schemas.microsoft.com/office/drawing/2014/main" id="{A4BEF74E-971A-472B-8A4B-B5FA6B3C460B}"/>
              </a:ext>
            </a:extLst>
          </p:cNvPr>
          <p:cNvSpPr/>
          <p:nvPr/>
        </p:nvSpPr>
        <p:spPr>
          <a:xfrm>
            <a:off x="7030354" y="1258217"/>
            <a:ext cx="1862126" cy="5346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IN" sz="1800" b="0" i="0" u="none" strike="noStrike" baseline="0" dirty="0">
                <a:solidFill>
                  <a:srgbClr val="000000"/>
                </a:solidFill>
                <a:latin typeface="Impact" panose="020B0806030902050204" pitchFamily="34" charset="0"/>
              </a:rPr>
              <a:t>Gaussian thresholding</a:t>
            </a:r>
            <a:endParaRPr lang="en-IN" sz="1800" dirty="0"/>
          </a:p>
        </p:txBody>
      </p:sp>
      <p:pic>
        <p:nvPicPr>
          <p:cNvPr id="10" name="Picture 9">
            <a:extLst>
              <a:ext uri="{FF2B5EF4-FFF2-40B4-BE49-F238E27FC236}">
                <a16:creationId xmlns:a16="http://schemas.microsoft.com/office/drawing/2014/main" id="{E6FF2FC3-88F1-401B-989C-44F514CC1F42}"/>
              </a:ext>
            </a:extLst>
          </p:cNvPr>
          <p:cNvPicPr>
            <a:picLocks noChangeAspect="1"/>
          </p:cNvPicPr>
          <p:nvPr/>
        </p:nvPicPr>
        <p:blipFill>
          <a:blip r:embed="rId2"/>
          <a:stretch>
            <a:fillRect/>
          </a:stretch>
        </p:blipFill>
        <p:spPr>
          <a:xfrm>
            <a:off x="115720" y="2319728"/>
            <a:ext cx="1843179" cy="2059104"/>
          </a:xfrm>
          <a:prstGeom prst="rect">
            <a:avLst/>
          </a:prstGeom>
        </p:spPr>
      </p:pic>
      <p:pic>
        <p:nvPicPr>
          <p:cNvPr id="12" name="Picture 11">
            <a:extLst>
              <a:ext uri="{FF2B5EF4-FFF2-40B4-BE49-F238E27FC236}">
                <a16:creationId xmlns:a16="http://schemas.microsoft.com/office/drawing/2014/main" id="{8EFAFD3E-0B73-45EB-BEC9-687CA3FA2230}"/>
              </a:ext>
            </a:extLst>
          </p:cNvPr>
          <p:cNvPicPr>
            <a:picLocks noChangeAspect="1"/>
          </p:cNvPicPr>
          <p:nvPr/>
        </p:nvPicPr>
        <p:blipFill>
          <a:blip r:embed="rId3"/>
          <a:stretch>
            <a:fillRect/>
          </a:stretch>
        </p:blipFill>
        <p:spPr>
          <a:xfrm>
            <a:off x="2327563" y="1953128"/>
            <a:ext cx="2104669" cy="2346814"/>
          </a:xfrm>
          <a:prstGeom prst="rect">
            <a:avLst/>
          </a:prstGeom>
        </p:spPr>
      </p:pic>
      <p:pic>
        <p:nvPicPr>
          <p:cNvPr id="14" name="Picture 13">
            <a:extLst>
              <a:ext uri="{FF2B5EF4-FFF2-40B4-BE49-F238E27FC236}">
                <a16:creationId xmlns:a16="http://schemas.microsoft.com/office/drawing/2014/main" id="{82B3CA0B-0B93-44ED-9484-0CB0BA56ECB6}"/>
              </a:ext>
            </a:extLst>
          </p:cNvPr>
          <p:cNvPicPr>
            <a:picLocks noChangeAspect="1"/>
          </p:cNvPicPr>
          <p:nvPr/>
        </p:nvPicPr>
        <p:blipFill>
          <a:blip r:embed="rId4"/>
          <a:stretch>
            <a:fillRect/>
          </a:stretch>
        </p:blipFill>
        <p:spPr>
          <a:xfrm>
            <a:off x="4695375" y="2445428"/>
            <a:ext cx="2094319" cy="2255473"/>
          </a:xfrm>
          <a:prstGeom prst="rect">
            <a:avLst/>
          </a:prstGeom>
        </p:spPr>
      </p:pic>
      <p:pic>
        <p:nvPicPr>
          <p:cNvPr id="16" name="Picture 15">
            <a:extLst>
              <a:ext uri="{FF2B5EF4-FFF2-40B4-BE49-F238E27FC236}">
                <a16:creationId xmlns:a16="http://schemas.microsoft.com/office/drawing/2014/main" id="{C3799F2F-EDC1-4992-93B4-B4AC6DB41665}"/>
              </a:ext>
            </a:extLst>
          </p:cNvPr>
          <p:cNvPicPr>
            <a:picLocks noChangeAspect="1"/>
          </p:cNvPicPr>
          <p:nvPr/>
        </p:nvPicPr>
        <p:blipFill>
          <a:blip r:embed="rId5"/>
          <a:stretch>
            <a:fillRect/>
          </a:stretch>
        </p:blipFill>
        <p:spPr>
          <a:xfrm>
            <a:off x="6996645" y="1953128"/>
            <a:ext cx="2017986" cy="2154937"/>
          </a:xfrm>
          <a:prstGeom prst="rect">
            <a:avLst/>
          </a:prstGeom>
        </p:spPr>
      </p:pic>
    </p:spTree>
    <p:extLst>
      <p:ext uri="{BB962C8B-B14F-4D97-AF65-F5344CB8AC3E}">
        <p14:creationId xmlns:p14="http://schemas.microsoft.com/office/powerpoint/2010/main" val="50429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RESULTS OF SIMPLE THRESHOLDING</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43</a:t>
            </a:fld>
            <a:endParaRPr lang="en"/>
          </a:p>
        </p:txBody>
      </p:sp>
      <p:pic>
        <p:nvPicPr>
          <p:cNvPr id="7" name="Picture 6" descr="2020CSB064 PENUGONDA_S - 1.bmp"/>
          <p:cNvPicPr>
            <a:picLocks noChangeAspect="1"/>
          </p:cNvPicPr>
          <p:nvPr/>
        </p:nvPicPr>
        <p:blipFill>
          <a:blip r:embed="rId2"/>
          <a:stretch>
            <a:fillRect/>
          </a:stretch>
        </p:blipFill>
        <p:spPr>
          <a:xfrm>
            <a:off x="1571604" y="1571618"/>
            <a:ext cx="2931836" cy="2071702"/>
          </a:xfrm>
          <a:prstGeom prst="rect">
            <a:avLst/>
          </a:prstGeom>
        </p:spPr>
      </p:pic>
      <p:pic>
        <p:nvPicPr>
          <p:cNvPr id="1026" name="Picture 2" descr="F:\Downloads\Simple Thresholding\bmp1.png"/>
          <p:cNvPicPr>
            <a:picLocks noChangeAspect="1" noChangeArrowheads="1"/>
          </p:cNvPicPr>
          <p:nvPr/>
        </p:nvPicPr>
        <p:blipFill>
          <a:blip r:embed="rId3"/>
          <a:srcRect/>
          <a:stretch>
            <a:fillRect/>
          </a:stretch>
        </p:blipFill>
        <p:spPr bwMode="auto">
          <a:xfrm>
            <a:off x="5072066" y="1571618"/>
            <a:ext cx="2652212" cy="2071702"/>
          </a:xfrm>
          <a:prstGeom prst="rect">
            <a:avLst/>
          </a:prstGeom>
          <a:noFill/>
        </p:spPr>
      </p:pic>
    </p:spTree>
  </p:cSld>
  <p:clrMapOvr>
    <a:masterClrMapping/>
  </p:clrMapOvr>
  <p:transition>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44</a:t>
            </a:fld>
            <a:endParaRPr lang="en"/>
          </a:p>
        </p:txBody>
      </p:sp>
      <p:pic>
        <p:nvPicPr>
          <p:cNvPr id="5" name="Picture 4" descr="2020CSB064 PENUGONDA_S - 2.bmp"/>
          <p:cNvPicPr>
            <a:picLocks noChangeAspect="1"/>
          </p:cNvPicPr>
          <p:nvPr/>
        </p:nvPicPr>
        <p:blipFill>
          <a:blip r:embed="rId2"/>
          <a:stretch>
            <a:fillRect/>
          </a:stretch>
        </p:blipFill>
        <p:spPr>
          <a:xfrm>
            <a:off x="1428728" y="571486"/>
            <a:ext cx="4259255" cy="1928826"/>
          </a:xfrm>
          <a:prstGeom prst="rect">
            <a:avLst/>
          </a:prstGeom>
        </p:spPr>
      </p:pic>
      <p:pic>
        <p:nvPicPr>
          <p:cNvPr id="2050" name="Picture 2" descr="F:\Downloads\Simple Thresholding\bmp 2.png"/>
          <p:cNvPicPr>
            <a:picLocks noChangeAspect="1" noChangeArrowheads="1"/>
          </p:cNvPicPr>
          <p:nvPr/>
        </p:nvPicPr>
        <p:blipFill>
          <a:blip r:embed="rId3"/>
          <a:srcRect/>
          <a:stretch>
            <a:fillRect/>
          </a:stretch>
        </p:blipFill>
        <p:spPr bwMode="auto">
          <a:xfrm>
            <a:off x="4643438" y="2857502"/>
            <a:ext cx="3974784" cy="2001820"/>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45</a:t>
            </a:fld>
            <a:endParaRPr lang="en"/>
          </a:p>
        </p:txBody>
      </p:sp>
      <p:pic>
        <p:nvPicPr>
          <p:cNvPr id="3074" name="Picture 2" descr="F:\Downloads\Simple Thresholding\bmp 3.png"/>
          <p:cNvPicPr>
            <a:picLocks noChangeAspect="1" noChangeArrowheads="1"/>
          </p:cNvPicPr>
          <p:nvPr/>
        </p:nvPicPr>
        <p:blipFill>
          <a:blip r:embed="rId2"/>
          <a:srcRect/>
          <a:stretch>
            <a:fillRect/>
          </a:stretch>
        </p:blipFill>
        <p:spPr bwMode="auto">
          <a:xfrm>
            <a:off x="3857620" y="2500312"/>
            <a:ext cx="4706111" cy="2071702"/>
          </a:xfrm>
          <a:prstGeom prst="rect">
            <a:avLst/>
          </a:prstGeom>
          <a:noFill/>
        </p:spPr>
      </p:pic>
      <p:pic>
        <p:nvPicPr>
          <p:cNvPr id="3075" name="Picture 3" descr="F:\Downloads\2020CSB064 PENUGONDA_S - 3.bmp"/>
          <p:cNvPicPr>
            <a:picLocks noChangeAspect="1" noChangeArrowheads="1"/>
          </p:cNvPicPr>
          <p:nvPr/>
        </p:nvPicPr>
        <p:blipFill>
          <a:blip r:embed="rId3"/>
          <a:srcRect/>
          <a:stretch>
            <a:fillRect/>
          </a:stretch>
        </p:blipFill>
        <p:spPr bwMode="auto">
          <a:xfrm>
            <a:off x="1428728" y="571486"/>
            <a:ext cx="3643338" cy="1603822"/>
          </a:xfrm>
          <a:prstGeom prst="rect">
            <a:avLst/>
          </a:prstGeom>
          <a:noFill/>
        </p:spPr>
      </p:pic>
      <p:grpSp>
        <p:nvGrpSpPr>
          <p:cNvPr id="7" name="Google Shape;963;p47"/>
          <p:cNvGrpSpPr/>
          <p:nvPr/>
        </p:nvGrpSpPr>
        <p:grpSpPr>
          <a:xfrm>
            <a:off x="7358082" y="857238"/>
            <a:ext cx="373053" cy="445791"/>
            <a:chOff x="8095060" y="5664590"/>
            <a:chExt cx="497404" cy="594389"/>
          </a:xfrm>
        </p:grpSpPr>
        <p:grpSp>
          <p:nvGrpSpPr>
            <p:cNvPr id="8" name="Google Shape;964;p47"/>
            <p:cNvGrpSpPr/>
            <p:nvPr/>
          </p:nvGrpSpPr>
          <p:grpSpPr>
            <a:xfrm>
              <a:off x="8095060" y="5969027"/>
              <a:ext cx="497404" cy="289951"/>
              <a:chOff x="8095060" y="5969027"/>
              <a:chExt cx="497404" cy="289951"/>
            </a:xfrm>
          </p:grpSpPr>
          <p:sp>
            <p:nvSpPr>
              <p:cNvPr id="21" name="Google Shape;965;p47"/>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966;p47"/>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 name="Google Shape;967;p47"/>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 name="Google Shape;968;p47"/>
            <p:cNvGrpSpPr/>
            <p:nvPr/>
          </p:nvGrpSpPr>
          <p:grpSpPr>
            <a:xfrm>
              <a:off x="8095060" y="5867832"/>
              <a:ext cx="497404" cy="289312"/>
              <a:chOff x="8095060" y="5867832"/>
              <a:chExt cx="497404" cy="289312"/>
            </a:xfrm>
          </p:grpSpPr>
          <p:sp>
            <p:nvSpPr>
              <p:cNvPr id="18" name="Google Shape;969;p47"/>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970;p47"/>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971;p47"/>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 name="Google Shape;972;p47"/>
            <p:cNvGrpSpPr/>
            <p:nvPr/>
          </p:nvGrpSpPr>
          <p:grpSpPr>
            <a:xfrm>
              <a:off x="8095060" y="5765998"/>
              <a:ext cx="497404" cy="289312"/>
              <a:chOff x="8095060" y="5765998"/>
              <a:chExt cx="497404" cy="289312"/>
            </a:xfrm>
          </p:grpSpPr>
          <p:sp>
            <p:nvSpPr>
              <p:cNvPr id="15" name="Google Shape;973;p47"/>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974;p47"/>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975;p47"/>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 name="Google Shape;976;p47"/>
            <p:cNvGrpSpPr/>
            <p:nvPr/>
          </p:nvGrpSpPr>
          <p:grpSpPr>
            <a:xfrm>
              <a:off x="8095060" y="5664590"/>
              <a:ext cx="497404" cy="290163"/>
              <a:chOff x="8095060" y="5664590"/>
              <a:chExt cx="497404" cy="290163"/>
            </a:xfrm>
          </p:grpSpPr>
          <p:sp>
            <p:nvSpPr>
              <p:cNvPr id="12" name="Google Shape;977;p47"/>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978;p47"/>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979;p47"/>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46</a:t>
            </a:fld>
            <a:endParaRPr lang="en"/>
          </a:p>
        </p:txBody>
      </p:sp>
      <p:pic>
        <p:nvPicPr>
          <p:cNvPr id="5" name="Picture 4" descr="2020CSB064 PENUGONDA_S - 4.bmp"/>
          <p:cNvPicPr>
            <a:picLocks noChangeAspect="1"/>
          </p:cNvPicPr>
          <p:nvPr/>
        </p:nvPicPr>
        <p:blipFill>
          <a:blip r:embed="rId2"/>
          <a:stretch>
            <a:fillRect/>
          </a:stretch>
        </p:blipFill>
        <p:spPr>
          <a:xfrm>
            <a:off x="1285852" y="2500312"/>
            <a:ext cx="3714776" cy="1428760"/>
          </a:xfrm>
          <a:prstGeom prst="rect">
            <a:avLst/>
          </a:prstGeom>
        </p:spPr>
      </p:pic>
      <p:pic>
        <p:nvPicPr>
          <p:cNvPr id="6" name="Picture 5" descr="2020CSB064 PENUGONDA_S - 5.bmp"/>
          <p:cNvPicPr>
            <a:picLocks noChangeAspect="1"/>
          </p:cNvPicPr>
          <p:nvPr/>
        </p:nvPicPr>
        <p:blipFill>
          <a:blip r:embed="rId3"/>
          <a:stretch>
            <a:fillRect/>
          </a:stretch>
        </p:blipFill>
        <p:spPr>
          <a:xfrm>
            <a:off x="1357290" y="785800"/>
            <a:ext cx="3897697" cy="1285884"/>
          </a:xfrm>
          <a:prstGeom prst="rect">
            <a:avLst/>
          </a:prstGeom>
        </p:spPr>
      </p:pic>
      <p:pic>
        <p:nvPicPr>
          <p:cNvPr id="7" name="Picture 6" descr="bmp 4.png"/>
          <p:cNvPicPr>
            <a:picLocks noChangeAspect="1"/>
          </p:cNvPicPr>
          <p:nvPr/>
        </p:nvPicPr>
        <p:blipFill>
          <a:blip r:embed="rId4"/>
          <a:stretch>
            <a:fillRect/>
          </a:stretch>
        </p:blipFill>
        <p:spPr>
          <a:xfrm>
            <a:off x="5072066" y="2643188"/>
            <a:ext cx="3837241" cy="1143008"/>
          </a:xfrm>
          <a:prstGeom prst="rect">
            <a:avLst/>
          </a:prstGeom>
        </p:spPr>
      </p:pic>
      <p:pic>
        <p:nvPicPr>
          <p:cNvPr id="8" name="Picture 7" descr="bmp 5.png"/>
          <p:cNvPicPr>
            <a:picLocks noChangeAspect="1"/>
          </p:cNvPicPr>
          <p:nvPr/>
        </p:nvPicPr>
        <p:blipFill>
          <a:blip r:embed="rId5"/>
          <a:stretch>
            <a:fillRect/>
          </a:stretch>
        </p:blipFill>
        <p:spPr>
          <a:xfrm>
            <a:off x="5572132" y="928676"/>
            <a:ext cx="3248080" cy="107157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47</a:t>
            </a:fld>
            <a:endParaRPr lang="en"/>
          </a:p>
        </p:txBody>
      </p:sp>
      <p:pic>
        <p:nvPicPr>
          <p:cNvPr id="5" name="Picture 4" descr="bmp 7.png"/>
          <p:cNvPicPr>
            <a:picLocks noChangeAspect="1"/>
          </p:cNvPicPr>
          <p:nvPr/>
        </p:nvPicPr>
        <p:blipFill>
          <a:blip r:embed="rId2"/>
          <a:stretch>
            <a:fillRect/>
          </a:stretch>
        </p:blipFill>
        <p:spPr>
          <a:xfrm>
            <a:off x="5000628" y="428610"/>
            <a:ext cx="2516883" cy="1714512"/>
          </a:xfrm>
          <a:prstGeom prst="rect">
            <a:avLst/>
          </a:prstGeom>
        </p:spPr>
      </p:pic>
      <p:pic>
        <p:nvPicPr>
          <p:cNvPr id="6" name="Picture 5" descr="bmp 8.png"/>
          <p:cNvPicPr>
            <a:picLocks noChangeAspect="1"/>
          </p:cNvPicPr>
          <p:nvPr/>
        </p:nvPicPr>
        <p:blipFill>
          <a:blip r:embed="rId3"/>
          <a:stretch>
            <a:fillRect/>
          </a:stretch>
        </p:blipFill>
        <p:spPr>
          <a:xfrm>
            <a:off x="1785918" y="3571882"/>
            <a:ext cx="6820865" cy="1278434"/>
          </a:xfrm>
          <a:prstGeom prst="rect">
            <a:avLst/>
          </a:prstGeom>
        </p:spPr>
      </p:pic>
      <p:pic>
        <p:nvPicPr>
          <p:cNvPr id="7" name="Picture 6" descr="2020CSB064 PENUGONDA_S - 7.bmp"/>
          <p:cNvPicPr>
            <a:picLocks noChangeAspect="1"/>
          </p:cNvPicPr>
          <p:nvPr/>
        </p:nvPicPr>
        <p:blipFill>
          <a:blip r:embed="rId4"/>
          <a:stretch>
            <a:fillRect/>
          </a:stretch>
        </p:blipFill>
        <p:spPr>
          <a:xfrm>
            <a:off x="1571604" y="428610"/>
            <a:ext cx="2621727" cy="1785932"/>
          </a:xfrm>
          <a:prstGeom prst="rect">
            <a:avLst/>
          </a:prstGeom>
        </p:spPr>
      </p:pic>
      <p:pic>
        <p:nvPicPr>
          <p:cNvPr id="8" name="Picture 7" descr="2020CSB064 PENUGONDA_S - 8.bmp"/>
          <p:cNvPicPr>
            <a:picLocks noChangeAspect="1"/>
          </p:cNvPicPr>
          <p:nvPr/>
        </p:nvPicPr>
        <p:blipFill>
          <a:blip r:embed="rId5"/>
          <a:stretch>
            <a:fillRect/>
          </a:stretch>
        </p:blipFill>
        <p:spPr>
          <a:xfrm>
            <a:off x="2214546" y="2428874"/>
            <a:ext cx="5000660" cy="937273"/>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48</a:t>
            </a:fld>
            <a:endParaRPr lang="en"/>
          </a:p>
        </p:txBody>
      </p:sp>
      <p:pic>
        <p:nvPicPr>
          <p:cNvPr id="5" name="Picture 4" descr="2020CSB064 PENUGONDA_S - 10.bmp"/>
          <p:cNvPicPr>
            <a:picLocks noChangeAspect="1"/>
          </p:cNvPicPr>
          <p:nvPr/>
        </p:nvPicPr>
        <p:blipFill>
          <a:blip r:embed="rId2"/>
          <a:stretch>
            <a:fillRect/>
          </a:stretch>
        </p:blipFill>
        <p:spPr>
          <a:xfrm>
            <a:off x="1785918" y="2928940"/>
            <a:ext cx="2428892" cy="2024078"/>
          </a:xfrm>
          <a:prstGeom prst="rect">
            <a:avLst/>
          </a:prstGeom>
        </p:spPr>
      </p:pic>
      <p:pic>
        <p:nvPicPr>
          <p:cNvPr id="6" name="Picture 5" descr="2020CSB064 PENUGONDA_S - 9.bmp"/>
          <p:cNvPicPr>
            <a:picLocks noChangeAspect="1"/>
          </p:cNvPicPr>
          <p:nvPr/>
        </p:nvPicPr>
        <p:blipFill>
          <a:blip r:embed="rId3"/>
          <a:stretch>
            <a:fillRect/>
          </a:stretch>
        </p:blipFill>
        <p:spPr>
          <a:xfrm>
            <a:off x="2500297" y="357172"/>
            <a:ext cx="4434359" cy="1000132"/>
          </a:xfrm>
          <a:prstGeom prst="rect">
            <a:avLst/>
          </a:prstGeom>
        </p:spPr>
      </p:pic>
      <p:pic>
        <p:nvPicPr>
          <p:cNvPr id="7" name="Picture 6" descr="bmp 9.png"/>
          <p:cNvPicPr>
            <a:picLocks noChangeAspect="1"/>
          </p:cNvPicPr>
          <p:nvPr/>
        </p:nvPicPr>
        <p:blipFill>
          <a:blip r:embed="rId4"/>
          <a:stretch>
            <a:fillRect/>
          </a:stretch>
        </p:blipFill>
        <p:spPr>
          <a:xfrm>
            <a:off x="2071670" y="1571618"/>
            <a:ext cx="5359378" cy="1208762"/>
          </a:xfrm>
          <a:prstGeom prst="rect">
            <a:avLst/>
          </a:prstGeom>
        </p:spPr>
      </p:pic>
      <p:pic>
        <p:nvPicPr>
          <p:cNvPr id="8" name="Picture 7" descr="bmp 10.png"/>
          <p:cNvPicPr>
            <a:picLocks noChangeAspect="1"/>
          </p:cNvPicPr>
          <p:nvPr/>
        </p:nvPicPr>
        <p:blipFill>
          <a:blip r:embed="rId5"/>
          <a:stretch>
            <a:fillRect/>
          </a:stretch>
        </p:blipFill>
        <p:spPr>
          <a:xfrm>
            <a:off x="4572000" y="2928940"/>
            <a:ext cx="2400300" cy="20002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RESULTS OF ADAPTIVE THRESHOLDING</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49</a:t>
            </a:fld>
            <a:endParaRPr lang="en"/>
          </a:p>
        </p:txBody>
      </p:sp>
      <p:pic>
        <p:nvPicPr>
          <p:cNvPr id="7" name="Picture 6" descr="2020CSB064 PENUGONDA_S - 1.bmp"/>
          <p:cNvPicPr>
            <a:picLocks noChangeAspect="1"/>
          </p:cNvPicPr>
          <p:nvPr/>
        </p:nvPicPr>
        <p:blipFill>
          <a:blip r:embed="rId2"/>
          <a:stretch>
            <a:fillRect/>
          </a:stretch>
        </p:blipFill>
        <p:spPr>
          <a:xfrm>
            <a:off x="1571604" y="1571618"/>
            <a:ext cx="2931836" cy="2071702"/>
          </a:xfrm>
          <a:prstGeom prst="rect">
            <a:avLst/>
          </a:prstGeom>
        </p:spPr>
      </p:pic>
      <p:pic>
        <p:nvPicPr>
          <p:cNvPr id="6" name="Picture 5" descr="bmp 1 mean c.png"/>
          <p:cNvPicPr>
            <a:picLocks noChangeAspect="1"/>
          </p:cNvPicPr>
          <p:nvPr/>
        </p:nvPicPr>
        <p:blipFill>
          <a:blip r:embed="rId3"/>
          <a:stretch>
            <a:fillRect/>
          </a:stretch>
        </p:blipFill>
        <p:spPr>
          <a:xfrm>
            <a:off x="5000628" y="1214428"/>
            <a:ext cx="2428892" cy="1716310"/>
          </a:xfrm>
          <a:prstGeom prst="rect">
            <a:avLst/>
          </a:prstGeom>
        </p:spPr>
      </p:pic>
      <p:pic>
        <p:nvPicPr>
          <p:cNvPr id="8" name="Picture 7" descr="bmp 1 mean c.png"/>
          <p:cNvPicPr>
            <a:picLocks noChangeAspect="1"/>
          </p:cNvPicPr>
          <p:nvPr/>
        </p:nvPicPr>
        <p:blipFill>
          <a:blip r:embed="rId3"/>
          <a:stretch>
            <a:fillRect/>
          </a:stretch>
        </p:blipFill>
        <p:spPr>
          <a:xfrm>
            <a:off x="5000628" y="3214692"/>
            <a:ext cx="2441010" cy="1724873"/>
          </a:xfrm>
          <a:prstGeom prst="rect">
            <a:avLst/>
          </a:prstGeom>
        </p:spPr>
      </p:pic>
      <p:grpSp>
        <p:nvGrpSpPr>
          <p:cNvPr id="9" name="Google Shape;963;p47"/>
          <p:cNvGrpSpPr/>
          <p:nvPr/>
        </p:nvGrpSpPr>
        <p:grpSpPr>
          <a:xfrm>
            <a:off x="7643834" y="571486"/>
            <a:ext cx="373053" cy="445791"/>
            <a:chOff x="8095060" y="5664590"/>
            <a:chExt cx="497404" cy="594389"/>
          </a:xfrm>
        </p:grpSpPr>
        <p:grpSp>
          <p:nvGrpSpPr>
            <p:cNvPr id="10" name="Google Shape;964;p47"/>
            <p:cNvGrpSpPr/>
            <p:nvPr/>
          </p:nvGrpSpPr>
          <p:grpSpPr>
            <a:xfrm>
              <a:off x="8095060" y="5969027"/>
              <a:ext cx="497404" cy="289951"/>
              <a:chOff x="8095060" y="5969027"/>
              <a:chExt cx="497404" cy="289951"/>
            </a:xfrm>
          </p:grpSpPr>
          <p:sp>
            <p:nvSpPr>
              <p:cNvPr id="23" name="Google Shape;965;p47"/>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 name="Google Shape;966;p47"/>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 name="Google Shape;967;p47"/>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 name="Google Shape;968;p47"/>
            <p:cNvGrpSpPr/>
            <p:nvPr/>
          </p:nvGrpSpPr>
          <p:grpSpPr>
            <a:xfrm>
              <a:off x="8095060" y="5867832"/>
              <a:ext cx="497404" cy="289312"/>
              <a:chOff x="8095060" y="5867832"/>
              <a:chExt cx="497404" cy="289312"/>
            </a:xfrm>
          </p:grpSpPr>
          <p:sp>
            <p:nvSpPr>
              <p:cNvPr id="20" name="Google Shape;969;p47"/>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970;p47"/>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971;p47"/>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 name="Google Shape;972;p47"/>
            <p:cNvGrpSpPr/>
            <p:nvPr/>
          </p:nvGrpSpPr>
          <p:grpSpPr>
            <a:xfrm>
              <a:off x="8095060" y="5765998"/>
              <a:ext cx="497404" cy="289312"/>
              <a:chOff x="8095060" y="5765998"/>
              <a:chExt cx="497404" cy="289312"/>
            </a:xfrm>
          </p:grpSpPr>
          <p:sp>
            <p:nvSpPr>
              <p:cNvPr id="17" name="Google Shape;973;p47"/>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974;p47"/>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975;p47"/>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 name="Google Shape;976;p47"/>
            <p:cNvGrpSpPr/>
            <p:nvPr/>
          </p:nvGrpSpPr>
          <p:grpSpPr>
            <a:xfrm>
              <a:off x="8095060" y="5664590"/>
              <a:ext cx="497404" cy="290163"/>
              <a:chOff x="8095060" y="5664590"/>
              <a:chExt cx="497404" cy="290163"/>
            </a:xfrm>
          </p:grpSpPr>
          <p:sp>
            <p:nvSpPr>
              <p:cNvPr id="14" name="Google Shape;977;p47"/>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978;p47"/>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979;p47"/>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ctrTitle"/>
          </p:nvPr>
        </p:nvSpPr>
        <p:spPr>
          <a:xfrm>
            <a:off x="1500166" y="357172"/>
            <a:ext cx="3643338" cy="588296"/>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solidFill>
                  <a:schemeClr val="accent4">
                    <a:lumMod val="75000"/>
                  </a:schemeClr>
                </a:solidFill>
                <a:latin typeface="Caveat" charset="0"/>
              </a:rPr>
              <a:t>R</a:t>
            </a:r>
            <a:r>
              <a:rPr lang="en" dirty="0">
                <a:solidFill>
                  <a:schemeClr val="accent4">
                    <a:lumMod val="75000"/>
                  </a:schemeClr>
                </a:solidFill>
                <a:latin typeface="Caveat" charset="0"/>
              </a:rPr>
              <a:t>epresentation</a:t>
            </a:r>
            <a:r>
              <a:rPr lang="en" dirty="0">
                <a:solidFill>
                  <a:schemeClr val="accent4">
                    <a:lumMod val="75000"/>
                  </a:schemeClr>
                </a:solidFill>
              </a:rPr>
              <a:t> </a:t>
            </a:r>
            <a:r>
              <a:rPr lang="en" dirty="0">
                <a:solidFill>
                  <a:schemeClr val="accent4">
                    <a:lumMod val="75000"/>
                  </a:schemeClr>
                </a:solidFill>
                <a:latin typeface="Caveat" charset="0"/>
              </a:rPr>
              <a:t>of images</a:t>
            </a:r>
            <a:endParaRPr>
              <a:solidFill>
                <a:schemeClr val="accent4">
                  <a:lumMod val="75000"/>
                </a:schemeClr>
              </a:solidFill>
              <a:latin typeface="Caveat" charset="0"/>
            </a:endParaRPr>
          </a:p>
        </p:txBody>
      </p:sp>
      <p:sp>
        <p:nvSpPr>
          <p:cNvPr id="69" name="Google Shape;69;p14"/>
          <p:cNvSpPr txBox="1">
            <a:spLocks noGrp="1"/>
          </p:cNvSpPr>
          <p:nvPr>
            <p:ph type="subTitle" idx="1"/>
          </p:nvPr>
        </p:nvSpPr>
        <p:spPr>
          <a:xfrm>
            <a:off x="1357290" y="1142990"/>
            <a:ext cx="7358114" cy="2214578"/>
          </a:xfrm>
          <a:prstGeom prst="rect">
            <a:avLst/>
          </a:prstGeom>
        </p:spPr>
        <p:txBody>
          <a:bodyPr spcFirstLastPara="1" wrap="square" lIns="0" tIns="0" rIns="0" bIns="0" anchor="t" anchorCtr="0">
            <a:noAutofit/>
          </a:bodyPr>
          <a:lstStyle/>
          <a:p>
            <a:r>
              <a:rPr lang="en-US" dirty="0"/>
              <a:t>PIXEL:  PICTURE + ELEMENT </a:t>
            </a:r>
          </a:p>
          <a:p>
            <a:r>
              <a:rPr lang="en-US" dirty="0"/>
              <a:t>	It is the smallest part  of  an Image. WE can think  a image is  combination of millions of pixel.</a:t>
            </a:r>
          </a:p>
          <a:p>
            <a:r>
              <a:rPr lang="en-US" dirty="0"/>
              <a:t>If we look an image properly , we can see there are multiple small </a:t>
            </a:r>
          </a:p>
          <a:p>
            <a:r>
              <a:rPr lang="en-US" dirty="0"/>
              <a:t>Boxes the image contain, that boxes are pixel .</a:t>
            </a:r>
            <a:endParaRPr lang="en-IN" dirty="0"/>
          </a:p>
          <a:p>
            <a:endParaRPr lang="en-US" dirty="0"/>
          </a:p>
        </p:txBody>
      </p:sp>
      <p:pic>
        <p:nvPicPr>
          <p:cNvPr id="72706" name="Picture 2" descr="Pixels, Image Resolution, and Print Sizes - EASY BASIC PHOTOGRAPHY"/>
          <p:cNvPicPr>
            <a:picLocks noChangeAspect="1" noChangeArrowheads="1"/>
          </p:cNvPicPr>
          <p:nvPr/>
        </p:nvPicPr>
        <p:blipFill>
          <a:blip r:embed="rId3"/>
          <a:srcRect/>
          <a:stretch>
            <a:fillRect/>
          </a:stretch>
        </p:blipFill>
        <p:spPr bwMode="auto">
          <a:xfrm>
            <a:off x="3131840" y="2859782"/>
            <a:ext cx="3159232" cy="2028148"/>
          </a:xfrm>
          <a:prstGeom prst="rect">
            <a:avLst/>
          </a:prstGeom>
          <a:noFill/>
        </p:spPr>
      </p:pic>
      <p:sp>
        <p:nvSpPr>
          <p:cNvPr id="5" name="Google Shape;90;p17">
            <a:extLst>
              <a:ext uri="{FF2B5EF4-FFF2-40B4-BE49-F238E27FC236}">
                <a16:creationId xmlns:a16="http://schemas.microsoft.com/office/drawing/2014/main" id="{F2C1F830-DCDB-4CD3-AD8E-26B7DE43D1A0}"/>
              </a:ext>
            </a:extLst>
          </p:cNvPr>
          <p:cNvSpPr/>
          <p:nvPr/>
        </p:nvSpPr>
        <p:spPr>
          <a:xfrm rot="1472978">
            <a:off x="7679910" y="3885953"/>
            <a:ext cx="989994" cy="964323"/>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50</a:t>
            </a:fld>
            <a:endParaRPr lang="en"/>
          </a:p>
        </p:txBody>
      </p:sp>
      <p:pic>
        <p:nvPicPr>
          <p:cNvPr id="5" name="Picture 4" descr="2020CSB064 PENUGONDA_S - 2.bmp"/>
          <p:cNvPicPr>
            <a:picLocks noChangeAspect="1"/>
          </p:cNvPicPr>
          <p:nvPr/>
        </p:nvPicPr>
        <p:blipFill>
          <a:blip r:embed="rId2"/>
          <a:stretch>
            <a:fillRect/>
          </a:stretch>
        </p:blipFill>
        <p:spPr>
          <a:xfrm>
            <a:off x="2428860" y="500048"/>
            <a:ext cx="4259255" cy="1928826"/>
          </a:xfrm>
          <a:prstGeom prst="rect">
            <a:avLst/>
          </a:prstGeom>
        </p:spPr>
      </p:pic>
      <p:pic>
        <p:nvPicPr>
          <p:cNvPr id="6" name="Picture 5" descr="bmp 2 guass c.png"/>
          <p:cNvPicPr>
            <a:picLocks noChangeAspect="1"/>
          </p:cNvPicPr>
          <p:nvPr/>
        </p:nvPicPr>
        <p:blipFill>
          <a:blip r:embed="rId3"/>
          <a:stretch>
            <a:fillRect/>
          </a:stretch>
        </p:blipFill>
        <p:spPr>
          <a:xfrm>
            <a:off x="5143504" y="2643188"/>
            <a:ext cx="3786005" cy="1714512"/>
          </a:xfrm>
          <a:prstGeom prst="rect">
            <a:avLst/>
          </a:prstGeom>
        </p:spPr>
      </p:pic>
      <p:pic>
        <p:nvPicPr>
          <p:cNvPr id="7" name="Picture 6" descr="bmp 2 mean c.png"/>
          <p:cNvPicPr>
            <a:picLocks noChangeAspect="1"/>
          </p:cNvPicPr>
          <p:nvPr/>
        </p:nvPicPr>
        <p:blipFill>
          <a:blip r:embed="rId4"/>
          <a:stretch>
            <a:fillRect/>
          </a:stretch>
        </p:blipFill>
        <p:spPr>
          <a:xfrm>
            <a:off x="1142976" y="2643188"/>
            <a:ext cx="3786005" cy="1714512"/>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51</a:t>
            </a:fld>
            <a:endParaRPr lang="en"/>
          </a:p>
        </p:txBody>
      </p:sp>
      <p:pic>
        <p:nvPicPr>
          <p:cNvPr id="3075" name="Picture 3" descr="F:\Downloads\2020CSB064 PENUGONDA_S - 3.bmp"/>
          <p:cNvPicPr>
            <a:picLocks noChangeAspect="1" noChangeArrowheads="1"/>
          </p:cNvPicPr>
          <p:nvPr/>
        </p:nvPicPr>
        <p:blipFill>
          <a:blip r:embed="rId2"/>
          <a:srcRect/>
          <a:stretch>
            <a:fillRect/>
          </a:stretch>
        </p:blipFill>
        <p:spPr bwMode="auto">
          <a:xfrm>
            <a:off x="2214546" y="785800"/>
            <a:ext cx="4786346" cy="1603822"/>
          </a:xfrm>
          <a:prstGeom prst="rect">
            <a:avLst/>
          </a:prstGeom>
          <a:noFill/>
        </p:spPr>
      </p:pic>
      <p:pic>
        <p:nvPicPr>
          <p:cNvPr id="5" name="Picture 4" descr="bmp 3 guass c.png"/>
          <p:cNvPicPr>
            <a:picLocks noChangeAspect="1"/>
          </p:cNvPicPr>
          <p:nvPr/>
        </p:nvPicPr>
        <p:blipFill>
          <a:blip r:embed="rId3"/>
          <a:stretch>
            <a:fillRect/>
          </a:stretch>
        </p:blipFill>
        <p:spPr>
          <a:xfrm>
            <a:off x="5286380" y="2786064"/>
            <a:ext cx="3571900" cy="1572404"/>
          </a:xfrm>
          <a:prstGeom prst="rect">
            <a:avLst/>
          </a:prstGeom>
        </p:spPr>
      </p:pic>
      <p:pic>
        <p:nvPicPr>
          <p:cNvPr id="6" name="Picture 5" descr="bmp 3 mean c.png"/>
          <p:cNvPicPr>
            <a:picLocks noChangeAspect="1"/>
          </p:cNvPicPr>
          <p:nvPr/>
        </p:nvPicPr>
        <p:blipFill>
          <a:blip r:embed="rId4"/>
          <a:stretch>
            <a:fillRect/>
          </a:stretch>
        </p:blipFill>
        <p:spPr>
          <a:xfrm>
            <a:off x="1428728" y="2786064"/>
            <a:ext cx="3570155" cy="1571636"/>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52</a:t>
            </a:fld>
            <a:endParaRPr lang="en"/>
          </a:p>
        </p:txBody>
      </p:sp>
      <p:pic>
        <p:nvPicPr>
          <p:cNvPr id="5" name="Picture 4" descr="2020CSB064 PENUGONDA_S - 4.bmp"/>
          <p:cNvPicPr>
            <a:picLocks noChangeAspect="1"/>
          </p:cNvPicPr>
          <p:nvPr/>
        </p:nvPicPr>
        <p:blipFill>
          <a:blip r:embed="rId2"/>
          <a:stretch>
            <a:fillRect/>
          </a:stretch>
        </p:blipFill>
        <p:spPr>
          <a:xfrm>
            <a:off x="1571604" y="2643188"/>
            <a:ext cx="3857652" cy="2214578"/>
          </a:xfrm>
          <a:prstGeom prst="rect">
            <a:avLst/>
          </a:prstGeom>
        </p:spPr>
      </p:pic>
      <p:pic>
        <p:nvPicPr>
          <p:cNvPr id="6" name="Picture 5" descr="2020CSB064 PENUGONDA_S - 5.bmp"/>
          <p:cNvPicPr>
            <a:picLocks noChangeAspect="1"/>
          </p:cNvPicPr>
          <p:nvPr/>
        </p:nvPicPr>
        <p:blipFill>
          <a:blip r:embed="rId3"/>
          <a:stretch>
            <a:fillRect/>
          </a:stretch>
        </p:blipFill>
        <p:spPr>
          <a:xfrm>
            <a:off x="1571604" y="571486"/>
            <a:ext cx="3857652" cy="1785950"/>
          </a:xfrm>
          <a:prstGeom prst="rect">
            <a:avLst/>
          </a:prstGeom>
        </p:spPr>
      </p:pic>
      <p:pic>
        <p:nvPicPr>
          <p:cNvPr id="9" name="Picture 8" descr="bmp 4 guass c.png"/>
          <p:cNvPicPr>
            <a:picLocks noChangeAspect="1"/>
          </p:cNvPicPr>
          <p:nvPr/>
        </p:nvPicPr>
        <p:blipFill>
          <a:blip r:embed="rId4"/>
          <a:stretch>
            <a:fillRect/>
          </a:stretch>
        </p:blipFill>
        <p:spPr>
          <a:xfrm>
            <a:off x="5572132" y="3786196"/>
            <a:ext cx="3293814" cy="857256"/>
          </a:xfrm>
          <a:prstGeom prst="rect">
            <a:avLst/>
          </a:prstGeom>
        </p:spPr>
      </p:pic>
      <p:pic>
        <p:nvPicPr>
          <p:cNvPr id="10" name="Picture 9" descr="bmp 4 mean c.png"/>
          <p:cNvPicPr>
            <a:picLocks noChangeAspect="1"/>
          </p:cNvPicPr>
          <p:nvPr/>
        </p:nvPicPr>
        <p:blipFill>
          <a:blip r:embed="rId5"/>
          <a:stretch>
            <a:fillRect/>
          </a:stretch>
        </p:blipFill>
        <p:spPr>
          <a:xfrm>
            <a:off x="5572131" y="2714626"/>
            <a:ext cx="3357587" cy="928694"/>
          </a:xfrm>
          <a:prstGeom prst="rect">
            <a:avLst/>
          </a:prstGeom>
        </p:spPr>
      </p:pic>
      <p:pic>
        <p:nvPicPr>
          <p:cNvPr id="11" name="Picture 10" descr="bmp 5 guass c.png"/>
          <p:cNvPicPr>
            <a:picLocks noChangeAspect="1"/>
          </p:cNvPicPr>
          <p:nvPr/>
        </p:nvPicPr>
        <p:blipFill>
          <a:blip r:embed="rId6"/>
          <a:stretch>
            <a:fillRect/>
          </a:stretch>
        </p:blipFill>
        <p:spPr>
          <a:xfrm>
            <a:off x="5572132" y="1428742"/>
            <a:ext cx="3031541" cy="1000132"/>
          </a:xfrm>
          <a:prstGeom prst="rect">
            <a:avLst/>
          </a:prstGeom>
        </p:spPr>
      </p:pic>
      <p:pic>
        <p:nvPicPr>
          <p:cNvPr id="12" name="Picture 11" descr="bmp 5 mean c.png"/>
          <p:cNvPicPr>
            <a:picLocks noChangeAspect="1"/>
          </p:cNvPicPr>
          <p:nvPr/>
        </p:nvPicPr>
        <p:blipFill>
          <a:blip r:embed="rId7"/>
          <a:stretch>
            <a:fillRect/>
          </a:stretch>
        </p:blipFill>
        <p:spPr>
          <a:xfrm>
            <a:off x="5500694" y="357172"/>
            <a:ext cx="2993240" cy="987496"/>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53</a:t>
            </a:fld>
            <a:endParaRPr lang="en"/>
          </a:p>
        </p:txBody>
      </p:sp>
      <p:pic>
        <p:nvPicPr>
          <p:cNvPr id="7" name="Picture 6" descr="2020CSB064 PENUGONDA_S - 7.bmp"/>
          <p:cNvPicPr>
            <a:picLocks noChangeAspect="1"/>
          </p:cNvPicPr>
          <p:nvPr/>
        </p:nvPicPr>
        <p:blipFill>
          <a:blip r:embed="rId2"/>
          <a:stretch>
            <a:fillRect/>
          </a:stretch>
        </p:blipFill>
        <p:spPr>
          <a:xfrm>
            <a:off x="1214414" y="500048"/>
            <a:ext cx="2621727" cy="1785932"/>
          </a:xfrm>
          <a:prstGeom prst="rect">
            <a:avLst/>
          </a:prstGeom>
        </p:spPr>
      </p:pic>
      <p:pic>
        <p:nvPicPr>
          <p:cNvPr id="8" name="Picture 7" descr="2020CSB064 PENUGONDA_S - 8.bmp"/>
          <p:cNvPicPr>
            <a:picLocks noChangeAspect="1"/>
          </p:cNvPicPr>
          <p:nvPr/>
        </p:nvPicPr>
        <p:blipFill>
          <a:blip r:embed="rId3"/>
          <a:stretch>
            <a:fillRect/>
          </a:stretch>
        </p:blipFill>
        <p:spPr>
          <a:xfrm>
            <a:off x="2214546" y="2428874"/>
            <a:ext cx="5000660" cy="937273"/>
          </a:xfrm>
          <a:prstGeom prst="rect">
            <a:avLst/>
          </a:prstGeom>
        </p:spPr>
      </p:pic>
      <p:pic>
        <p:nvPicPr>
          <p:cNvPr id="9" name="Picture 8" descr="bmp 7 gauss c.png"/>
          <p:cNvPicPr>
            <a:picLocks noChangeAspect="1"/>
          </p:cNvPicPr>
          <p:nvPr/>
        </p:nvPicPr>
        <p:blipFill>
          <a:blip r:embed="rId4"/>
          <a:stretch>
            <a:fillRect/>
          </a:stretch>
        </p:blipFill>
        <p:spPr>
          <a:xfrm>
            <a:off x="4000496" y="571486"/>
            <a:ext cx="2214578" cy="1508581"/>
          </a:xfrm>
          <a:prstGeom prst="rect">
            <a:avLst/>
          </a:prstGeom>
        </p:spPr>
      </p:pic>
      <p:pic>
        <p:nvPicPr>
          <p:cNvPr id="10" name="Picture 9" descr="bmp 7 mean c.png"/>
          <p:cNvPicPr>
            <a:picLocks noChangeAspect="1"/>
          </p:cNvPicPr>
          <p:nvPr/>
        </p:nvPicPr>
        <p:blipFill>
          <a:blip r:embed="rId5"/>
          <a:stretch>
            <a:fillRect/>
          </a:stretch>
        </p:blipFill>
        <p:spPr>
          <a:xfrm>
            <a:off x="6500826" y="571486"/>
            <a:ext cx="2286016" cy="1557245"/>
          </a:xfrm>
          <a:prstGeom prst="rect">
            <a:avLst/>
          </a:prstGeom>
        </p:spPr>
      </p:pic>
      <p:pic>
        <p:nvPicPr>
          <p:cNvPr id="11" name="Picture 10" descr="bmp 8 gauss c.png"/>
          <p:cNvPicPr>
            <a:picLocks noChangeAspect="1"/>
          </p:cNvPicPr>
          <p:nvPr/>
        </p:nvPicPr>
        <p:blipFill>
          <a:blip r:embed="rId6"/>
          <a:stretch>
            <a:fillRect/>
          </a:stretch>
        </p:blipFill>
        <p:spPr>
          <a:xfrm>
            <a:off x="4929190" y="3714758"/>
            <a:ext cx="3811453" cy="714380"/>
          </a:xfrm>
          <a:prstGeom prst="rect">
            <a:avLst/>
          </a:prstGeom>
        </p:spPr>
      </p:pic>
      <p:pic>
        <p:nvPicPr>
          <p:cNvPr id="12" name="Picture 11" descr="bmp 8 mean c.png"/>
          <p:cNvPicPr>
            <a:picLocks noChangeAspect="1"/>
          </p:cNvPicPr>
          <p:nvPr/>
        </p:nvPicPr>
        <p:blipFill>
          <a:blip r:embed="rId7"/>
          <a:stretch>
            <a:fillRect/>
          </a:stretch>
        </p:blipFill>
        <p:spPr>
          <a:xfrm>
            <a:off x="1000100" y="3714758"/>
            <a:ext cx="3857652" cy="723039"/>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54</a:t>
            </a:fld>
            <a:endParaRPr lang="en"/>
          </a:p>
        </p:txBody>
      </p:sp>
      <p:pic>
        <p:nvPicPr>
          <p:cNvPr id="5" name="Picture 4" descr="2020CSB064 PENUGONDA_S - 10.bmp"/>
          <p:cNvPicPr>
            <a:picLocks noChangeAspect="1"/>
          </p:cNvPicPr>
          <p:nvPr/>
        </p:nvPicPr>
        <p:blipFill>
          <a:blip r:embed="rId2"/>
          <a:stretch>
            <a:fillRect/>
          </a:stretch>
        </p:blipFill>
        <p:spPr>
          <a:xfrm>
            <a:off x="1214414" y="2786064"/>
            <a:ext cx="2428892" cy="2024078"/>
          </a:xfrm>
          <a:prstGeom prst="rect">
            <a:avLst/>
          </a:prstGeom>
        </p:spPr>
      </p:pic>
      <p:pic>
        <p:nvPicPr>
          <p:cNvPr id="6" name="Picture 5" descr="2020CSB064 PENUGONDA_S - 9.bmp"/>
          <p:cNvPicPr>
            <a:picLocks noChangeAspect="1"/>
          </p:cNvPicPr>
          <p:nvPr/>
        </p:nvPicPr>
        <p:blipFill>
          <a:blip r:embed="rId3"/>
          <a:stretch>
            <a:fillRect/>
          </a:stretch>
        </p:blipFill>
        <p:spPr>
          <a:xfrm>
            <a:off x="2500298" y="285734"/>
            <a:ext cx="4434359" cy="1000132"/>
          </a:xfrm>
          <a:prstGeom prst="rect">
            <a:avLst/>
          </a:prstGeom>
        </p:spPr>
      </p:pic>
      <p:pic>
        <p:nvPicPr>
          <p:cNvPr id="9" name="Picture 8" descr="bmp 9 gauss c.png"/>
          <p:cNvPicPr>
            <a:picLocks noChangeAspect="1"/>
          </p:cNvPicPr>
          <p:nvPr/>
        </p:nvPicPr>
        <p:blipFill>
          <a:blip r:embed="rId4"/>
          <a:stretch>
            <a:fillRect/>
          </a:stretch>
        </p:blipFill>
        <p:spPr>
          <a:xfrm>
            <a:off x="357158" y="1571618"/>
            <a:ext cx="4219739" cy="951726"/>
          </a:xfrm>
          <a:prstGeom prst="rect">
            <a:avLst/>
          </a:prstGeom>
        </p:spPr>
      </p:pic>
      <p:pic>
        <p:nvPicPr>
          <p:cNvPr id="10" name="Picture 9" descr="bmp 9 mean c.png"/>
          <p:cNvPicPr>
            <a:picLocks noChangeAspect="1"/>
          </p:cNvPicPr>
          <p:nvPr/>
        </p:nvPicPr>
        <p:blipFill>
          <a:blip r:embed="rId5"/>
          <a:stretch>
            <a:fillRect/>
          </a:stretch>
        </p:blipFill>
        <p:spPr>
          <a:xfrm>
            <a:off x="4714876" y="1571618"/>
            <a:ext cx="4219739" cy="951726"/>
          </a:xfrm>
          <a:prstGeom prst="rect">
            <a:avLst/>
          </a:prstGeom>
        </p:spPr>
      </p:pic>
      <p:pic>
        <p:nvPicPr>
          <p:cNvPr id="11" name="Picture 10" descr="bmp 10 guass c.png"/>
          <p:cNvPicPr>
            <a:picLocks noChangeAspect="1"/>
          </p:cNvPicPr>
          <p:nvPr/>
        </p:nvPicPr>
        <p:blipFill>
          <a:blip r:embed="rId6"/>
          <a:stretch>
            <a:fillRect/>
          </a:stretch>
        </p:blipFill>
        <p:spPr>
          <a:xfrm>
            <a:off x="3929058" y="2857502"/>
            <a:ext cx="2400317" cy="2000264"/>
          </a:xfrm>
          <a:prstGeom prst="rect">
            <a:avLst/>
          </a:prstGeom>
        </p:spPr>
      </p:pic>
      <p:pic>
        <p:nvPicPr>
          <p:cNvPr id="12" name="Picture 11" descr="bmp 10 mean c.png"/>
          <p:cNvPicPr>
            <a:picLocks noChangeAspect="1"/>
          </p:cNvPicPr>
          <p:nvPr/>
        </p:nvPicPr>
        <p:blipFill>
          <a:blip r:embed="rId7"/>
          <a:stretch>
            <a:fillRect/>
          </a:stretch>
        </p:blipFill>
        <p:spPr>
          <a:xfrm>
            <a:off x="6643702" y="2857502"/>
            <a:ext cx="2286016" cy="1905013"/>
          </a:xfrm>
          <a:prstGeom prst="rect">
            <a:avLst/>
          </a:prstGeom>
        </p:spPr>
      </p:pic>
      <p:grpSp>
        <p:nvGrpSpPr>
          <p:cNvPr id="13" name="Google Shape;963;p47"/>
          <p:cNvGrpSpPr/>
          <p:nvPr/>
        </p:nvGrpSpPr>
        <p:grpSpPr>
          <a:xfrm>
            <a:off x="928662" y="214296"/>
            <a:ext cx="373053" cy="445791"/>
            <a:chOff x="8095060" y="5664590"/>
            <a:chExt cx="497404" cy="594389"/>
          </a:xfrm>
        </p:grpSpPr>
        <p:grpSp>
          <p:nvGrpSpPr>
            <p:cNvPr id="14" name="Google Shape;964;p47"/>
            <p:cNvGrpSpPr/>
            <p:nvPr/>
          </p:nvGrpSpPr>
          <p:grpSpPr>
            <a:xfrm>
              <a:off x="8095060" y="5969027"/>
              <a:ext cx="497404" cy="289951"/>
              <a:chOff x="8095060" y="5969027"/>
              <a:chExt cx="497404" cy="289951"/>
            </a:xfrm>
          </p:grpSpPr>
          <p:sp>
            <p:nvSpPr>
              <p:cNvPr id="27" name="Google Shape;965;p47"/>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8" name="Google Shape;966;p47"/>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9" name="Google Shape;967;p47"/>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 name="Google Shape;968;p47"/>
            <p:cNvGrpSpPr/>
            <p:nvPr/>
          </p:nvGrpSpPr>
          <p:grpSpPr>
            <a:xfrm>
              <a:off x="8095060" y="5867832"/>
              <a:ext cx="497404" cy="289312"/>
              <a:chOff x="8095060" y="5867832"/>
              <a:chExt cx="497404" cy="289312"/>
            </a:xfrm>
          </p:grpSpPr>
          <p:sp>
            <p:nvSpPr>
              <p:cNvPr id="24" name="Google Shape;969;p47"/>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 name="Google Shape;970;p47"/>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 name="Google Shape;971;p47"/>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 name="Google Shape;972;p47"/>
            <p:cNvGrpSpPr/>
            <p:nvPr/>
          </p:nvGrpSpPr>
          <p:grpSpPr>
            <a:xfrm>
              <a:off x="8095060" y="5765998"/>
              <a:ext cx="497404" cy="289312"/>
              <a:chOff x="8095060" y="5765998"/>
              <a:chExt cx="497404" cy="289312"/>
            </a:xfrm>
          </p:grpSpPr>
          <p:sp>
            <p:nvSpPr>
              <p:cNvPr id="21" name="Google Shape;973;p47"/>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974;p47"/>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 name="Google Shape;975;p47"/>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 name="Google Shape;976;p47"/>
            <p:cNvGrpSpPr/>
            <p:nvPr/>
          </p:nvGrpSpPr>
          <p:grpSpPr>
            <a:xfrm>
              <a:off x="8095060" y="5664590"/>
              <a:ext cx="497404" cy="290163"/>
              <a:chOff x="8095060" y="5664590"/>
              <a:chExt cx="497404" cy="290163"/>
            </a:xfrm>
          </p:grpSpPr>
          <p:sp>
            <p:nvSpPr>
              <p:cNvPr id="18" name="Google Shape;977;p47"/>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978;p47"/>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979;p47"/>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RESULTS OF OTSU THRESHOLDING</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55</a:t>
            </a:fld>
            <a:endParaRPr lang="en"/>
          </a:p>
        </p:txBody>
      </p:sp>
      <p:pic>
        <p:nvPicPr>
          <p:cNvPr id="7" name="Picture 6" descr="2020CSB064 PENUGONDA_S - 1.bmp"/>
          <p:cNvPicPr>
            <a:picLocks noChangeAspect="1"/>
          </p:cNvPicPr>
          <p:nvPr/>
        </p:nvPicPr>
        <p:blipFill>
          <a:blip r:embed="rId2"/>
          <a:stretch>
            <a:fillRect/>
          </a:stretch>
        </p:blipFill>
        <p:spPr>
          <a:xfrm>
            <a:off x="1571604" y="1571618"/>
            <a:ext cx="2931836" cy="2071702"/>
          </a:xfrm>
          <a:prstGeom prst="rect">
            <a:avLst/>
          </a:prstGeom>
        </p:spPr>
      </p:pic>
      <p:pic>
        <p:nvPicPr>
          <p:cNvPr id="6" name="Picture 5" descr="bmp 1.png"/>
          <p:cNvPicPr>
            <a:picLocks noChangeAspect="1"/>
          </p:cNvPicPr>
          <p:nvPr/>
        </p:nvPicPr>
        <p:blipFill>
          <a:blip r:embed="rId3"/>
          <a:stretch>
            <a:fillRect/>
          </a:stretch>
        </p:blipFill>
        <p:spPr>
          <a:xfrm>
            <a:off x="4929190" y="1500180"/>
            <a:ext cx="3134033" cy="221457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56</a:t>
            </a:fld>
            <a:endParaRPr lang="en"/>
          </a:p>
        </p:txBody>
      </p:sp>
      <p:pic>
        <p:nvPicPr>
          <p:cNvPr id="5" name="Picture 4" descr="2020CSB064 PENUGONDA_S - 2.bmp"/>
          <p:cNvPicPr>
            <a:picLocks noChangeAspect="1"/>
          </p:cNvPicPr>
          <p:nvPr/>
        </p:nvPicPr>
        <p:blipFill>
          <a:blip r:embed="rId2"/>
          <a:stretch>
            <a:fillRect/>
          </a:stretch>
        </p:blipFill>
        <p:spPr>
          <a:xfrm>
            <a:off x="1357290" y="428610"/>
            <a:ext cx="2786082" cy="1261692"/>
          </a:xfrm>
          <a:prstGeom prst="rect">
            <a:avLst/>
          </a:prstGeom>
        </p:spPr>
      </p:pic>
      <p:pic>
        <p:nvPicPr>
          <p:cNvPr id="6" name="Picture 5" descr="bmp 2.png"/>
          <p:cNvPicPr>
            <a:picLocks noChangeAspect="1"/>
          </p:cNvPicPr>
          <p:nvPr/>
        </p:nvPicPr>
        <p:blipFill>
          <a:blip r:embed="rId3"/>
          <a:stretch>
            <a:fillRect/>
          </a:stretch>
        </p:blipFill>
        <p:spPr>
          <a:xfrm>
            <a:off x="2428860" y="1928808"/>
            <a:ext cx="6465002" cy="292771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57</a:t>
            </a:fld>
            <a:endParaRPr lang="en"/>
          </a:p>
        </p:txBody>
      </p:sp>
      <p:pic>
        <p:nvPicPr>
          <p:cNvPr id="3075" name="Picture 3" descr="F:\Downloads\2020CSB064 PENUGONDA_S - 3.bmp"/>
          <p:cNvPicPr>
            <a:picLocks noChangeAspect="1" noChangeArrowheads="1"/>
          </p:cNvPicPr>
          <p:nvPr/>
        </p:nvPicPr>
        <p:blipFill>
          <a:blip r:embed="rId2"/>
          <a:srcRect/>
          <a:stretch>
            <a:fillRect/>
          </a:stretch>
        </p:blipFill>
        <p:spPr bwMode="auto">
          <a:xfrm>
            <a:off x="1428728" y="571486"/>
            <a:ext cx="2857520" cy="1257900"/>
          </a:xfrm>
          <a:prstGeom prst="rect">
            <a:avLst/>
          </a:prstGeom>
          <a:noFill/>
        </p:spPr>
      </p:pic>
      <p:pic>
        <p:nvPicPr>
          <p:cNvPr id="5" name="Picture 4" descr="bmp 3.png"/>
          <p:cNvPicPr>
            <a:picLocks noChangeAspect="1"/>
          </p:cNvPicPr>
          <p:nvPr/>
        </p:nvPicPr>
        <p:blipFill>
          <a:blip r:embed="rId3"/>
          <a:stretch>
            <a:fillRect/>
          </a:stretch>
        </p:blipFill>
        <p:spPr>
          <a:xfrm>
            <a:off x="2357422" y="2071683"/>
            <a:ext cx="6215106" cy="2735983"/>
          </a:xfrm>
          <a:prstGeom prst="rect">
            <a:avLst/>
          </a:prstGeom>
        </p:spPr>
      </p:pic>
      <p:grpSp>
        <p:nvGrpSpPr>
          <p:cNvPr id="6" name="Google Shape;963;p47"/>
          <p:cNvGrpSpPr/>
          <p:nvPr/>
        </p:nvGrpSpPr>
        <p:grpSpPr>
          <a:xfrm>
            <a:off x="7572396" y="357172"/>
            <a:ext cx="373053" cy="445791"/>
            <a:chOff x="8095060" y="5664590"/>
            <a:chExt cx="497404" cy="594389"/>
          </a:xfrm>
        </p:grpSpPr>
        <p:grpSp>
          <p:nvGrpSpPr>
            <p:cNvPr id="7" name="Google Shape;964;p47"/>
            <p:cNvGrpSpPr/>
            <p:nvPr/>
          </p:nvGrpSpPr>
          <p:grpSpPr>
            <a:xfrm>
              <a:off x="8095060" y="5969027"/>
              <a:ext cx="497404" cy="289951"/>
              <a:chOff x="8095060" y="5969027"/>
              <a:chExt cx="497404" cy="289951"/>
            </a:xfrm>
          </p:grpSpPr>
          <p:sp>
            <p:nvSpPr>
              <p:cNvPr id="20" name="Google Shape;965;p47"/>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966;p47"/>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967;p47"/>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 name="Google Shape;968;p47"/>
            <p:cNvGrpSpPr/>
            <p:nvPr/>
          </p:nvGrpSpPr>
          <p:grpSpPr>
            <a:xfrm>
              <a:off x="8095060" y="5867832"/>
              <a:ext cx="497404" cy="289312"/>
              <a:chOff x="8095060" y="5867832"/>
              <a:chExt cx="497404" cy="289312"/>
            </a:xfrm>
          </p:grpSpPr>
          <p:sp>
            <p:nvSpPr>
              <p:cNvPr id="17" name="Google Shape;969;p47"/>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970;p47"/>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971;p47"/>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 name="Google Shape;972;p47"/>
            <p:cNvGrpSpPr/>
            <p:nvPr/>
          </p:nvGrpSpPr>
          <p:grpSpPr>
            <a:xfrm>
              <a:off x="8095060" y="5765998"/>
              <a:ext cx="497404" cy="289312"/>
              <a:chOff x="8095060" y="5765998"/>
              <a:chExt cx="497404" cy="289312"/>
            </a:xfrm>
          </p:grpSpPr>
          <p:sp>
            <p:nvSpPr>
              <p:cNvPr id="14" name="Google Shape;973;p47"/>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974;p47"/>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975;p47"/>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 name="Google Shape;976;p47"/>
            <p:cNvGrpSpPr/>
            <p:nvPr/>
          </p:nvGrpSpPr>
          <p:grpSpPr>
            <a:xfrm>
              <a:off x="8095060" y="5664590"/>
              <a:ext cx="497404" cy="290163"/>
              <a:chOff x="8095060" y="5664590"/>
              <a:chExt cx="497404" cy="290163"/>
            </a:xfrm>
          </p:grpSpPr>
          <p:sp>
            <p:nvSpPr>
              <p:cNvPr id="11" name="Google Shape;977;p47"/>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978;p47"/>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979;p47"/>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58</a:t>
            </a:fld>
            <a:endParaRPr lang="en"/>
          </a:p>
        </p:txBody>
      </p:sp>
      <p:pic>
        <p:nvPicPr>
          <p:cNvPr id="5" name="Picture 4" descr="2020CSB064 PENUGONDA_S - 4.bmp"/>
          <p:cNvPicPr>
            <a:picLocks noChangeAspect="1"/>
          </p:cNvPicPr>
          <p:nvPr/>
        </p:nvPicPr>
        <p:blipFill>
          <a:blip r:embed="rId2"/>
          <a:stretch>
            <a:fillRect/>
          </a:stretch>
        </p:blipFill>
        <p:spPr>
          <a:xfrm>
            <a:off x="1928794" y="2357436"/>
            <a:ext cx="3000396" cy="1153998"/>
          </a:xfrm>
          <a:prstGeom prst="rect">
            <a:avLst/>
          </a:prstGeom>
        </p:spPr>
      </p:pic>
      <p:pic>
        <p:nvPicPr>
          <p:cNvPr id="6" name="Picture 5" descr="2020CSB064 PENUGONDA_S - 5.bmp"/>
          <p:cNvPicPr>
            <a:picLocks noChangeAspect="1"/>
          </p:cNvPicPr>
          <p:nvPr/>
        </p:nvPicPr>
        <p:blipFill>
          <a:blip r:embed="rId3"/>
          <a:stretch>
            <a:fillRect/>
          </a:stretch>
        </p:blipFill>
        <p:spPr>
          <a:xfrm>
            <a:off x="1357291" y="785800"/>
            <a:ext cx="3143272" cy="1285884"/>
          </a:xfrm>
          <a:prstGeom prst="rect">
            <a:avLst/>
          </a:prstGeom>
        </p:spPr>
      </p:pic>
      <p:pic>
        <p:nvPicPr>
          <p:cNvPr id="7" name="Picture 6" descr="bmp 4.png"/>
          <p:cNvPicPr>
            <a:picLocks noChangeAspect="1"/>
          </p:cNvPicPr>
          <p:nvPr/>
        </p:nvPicPr>
        <p:blipFill>
          <a:blip r:embed="rId4"/>
          <a:stretch>
            <a:fillRect/>
          </a:stretch>
        </p:blipFill>
        <p:spPr>
          <a:xfrm>
            <a:off x="4357686" y="3643320"/>
            <a:ext cx="4117268" cy="1071570"/>
          </a:xfrm>
          <a:prstGeom prst="rect">
            <a:avLst/>
          </a:prstGeom>
        </p:spPr>
      </p:pic>
      <p:pic>
        <p:nvPicPr>
          <p:cNvPr id="8" name="Picture 7" descr="bmp 5.png"/>
          <p:cNvPicPr>
            <a:picLocks noChangeAspect="1"/>
          </p:cNvPicPr>
          <p:nvPr/>
        </p:nvPicPr>
        <p:blipFill>
          <a:blip r:embed="rId5"/>
          <a:stretch>
            <a:fillRect/>
          </a:stretch>
        </p:blipFill>
        <p:spPr>
          <a:xfrm>
            <a:off x="4786314" y="928676"/>
            <a:ext cx="3891023" cy="107157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59</a:t>
            </a:fld>
            <a:endParaRPr lang="en"/>
          </a:p>
        </p:txBody>
      </p:sp>
      <p:pic>
        <p:nvPicPr>
          <p:cNvPr id="7" name="Picture 6" descr="2020CSB064 PENUGONDA_S - 7.bmp"/>
          <p:cNvPicPr>
            <a:picLocks noChangeAspect="1"/>
          </p:cNvPicPr>
          <p:nvPr/>
        </p:nvPicPr>
        <p:blipFill>
          <a:blip r:embed="rId2"/>
          <a:stretch>
            <a:fillRect/>
          </a:stretch>
        </p:blipFill>
        <p:spPr>
          <a:xfrm>
            <a:off x="1571604" y="428610"/>
            <a:ext cx="2621727" cy="1785932"/>
          </a:xfrm>
          <a:prstGeom prst="rect">
            <a:avLst/>
          </a:prstGeom>
        </p:spPr>
      </p:pic>
      <p:pic>
        <p:nvPicPr>
          <p:cNvPr id="8" name="Picture 7" descr="2020CSB064 PENUGONDA_S - 8.bmp"/>
          <p:cNvPicPr>
            <a:picLocks noChangeAspect="1"/>
          </p:cNvPicPr>
          <p:nvPr/>
        </p:nvPicPr>
        <p:blipFill>
          <a:blip r:embed="rId3"/>
          <a:stretch>
            <a:fillRect/>
          </a:stretch>
        </p:blipFill>
        <p:spPr>
          <a:xfrm>
            <a:off x="2214546" y="2428874"/>
            <a:ext cx="5000660" cy="937273"/>
          </a:xfrm>
          <a:prstGeom prst="rect">
            <a:avLst/>
          </a:prstGeom>
        </p:spPr>
      </p:pic>
      <p:pic>
        <p:nvPicPr>
          <p:cNvPr id="5" name="Picture 4" descr="bmp 7.png"/>
          <p:cNvPicPr>
            <a:picLocks noChangeAspect="1"/>
          </p:cNvPicPr>
          <p:nvPr/>
        </p:nvPicPr>
        <p:blipFill>
          <a:blip r:embed="rId4"/>
          <a:stretch>
            <a:fillRect/>
          </a:stretch>
        </p:blipFill>
        <p:spPr>
          <a:xfrm>
            <a:off x="4714876" y="285734"/>
            <a:ext cx="2861664" cy="1949379"/>
          </a:xfrm>
          <a:prstGeom prst="rect">
            <a:avLst/>
          </a:prstGeom>
        </p:spPr>
      </p:pic>
      <p:pic>
        <p:nvPicPr>
          <p:cNvPr id="6" name="Picture 5" descr="bmp 8.png"/>
          <p:cNvPicPr>
            <a:picLocks noChangeAspect="1"/>
          </p:cNvPicPr>
          <p:nvPr/>
        </p:nvPicPr>
        <p:blipFill>
          <a:blip r:embed="rId5"/>
          <a:stretch>
            <a:fillRect/>
          </a:stretch>
        </p:blipFill>
        <p:spPr>
          <a:xfrm>
            <a:off x="1857356" y="3571882"/>
            <a:ext cx="6500858" cy="12184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1CFED-E41E-4EF6-8916-8BE8EF98605D}"/>
              </a:ext>
            </a:extLst>
          </p:cNvPr>
          <p:cNvSpPr>
            <a:spLocks noGrp="1"/>
          </p:cNvSpPr>
          <p:nvPr>
            <p:ph type="title"/>
          </p:nvPr>
        </p:nvSpPr>
        <p:spPr>
          <a:xfrm>
            <a:off x="1366010" y="254051"/>
            <a:ext cx="7569959" cy="935698"/>
          </a:xfrm>
        </p:spPr>
        <p:txBody>
          <a:bodyPr/>
          <a:lstStyle/>
          <a:p>
            <a:br>
              <a:rPr lang="en-US" sz="3200" dirty="0">
                <a:solidFill>
                  <a:srgbClr val="00B0F0"/>
                </a:solidFill>
                <a:latin typeface="Caveat" panose="020B0604020202020204" charset="0"/>
              </a:rPr>
            </a:br>
            <a:br>
              <a:rPr lang="en-US" sz="3200" dirty="0">
                <a:solidFill>
                  <a:srgbClr val="00B0F0"/>
                </a:solidFill>
                <a:latin typeface="Caveat" panose="020B0604020202020204" charset="0"/>
              </a:rPr>
            </a:br>
            <a:br>
              <a:rPr lang="en-US" sz="3200" dirty="0">
                <a:solidFill>
                  <a:srgbClr val="00B0F0"/>
                </a:solidFill>
                <a:latin typeface="Caveat" panose="020B0604020202020204" charset="0"/>
              </a:rPr>
            </a:br>
            <a:r>
              <a:rPr lang="en-US" sz="3200" dirty="0">
                <a:solidFill>
                  <a:srgbClr val="00B0F0"/>
                </a:solidFill>
                <a:latin typeface="Caveat" panose="020B0604020202020204" charset="0"/>
              </a:rPr>
              <a:t>COMPONENTS  OF PIXEL</a:t>
            </a:r>
            <a:br>
              <a:rPr lang="en-US" sz="3200" dirty="0">
                <a:solidFill>
                  <a:srgbClr val="00B0F0"/>
                </a:solidFill>
                <a:latin typeface="Algerian" panose="04020705040A02060702" pitchFamily="82" charset="0"/>
              </a:rPr>
            </a:br>
            <a:endParaRPr lang="en-IN" dirty="0"/>
          </a:p>
        </p:txBody>
      </p:sp>
      <p:sp>
        <p:nvSpPr>
          <p:cNvPr id="3" name="Text Placeholder 2">
            <a:extLst>
              <a:ext uri="{FF2B5EF4-FFF2-40B4-BE49-F238E27FC236}">
                <a16:creationId xmlns:a16="http://schemas.microsoft.com/office/drawing/2014/main" id="{0EE9B1F6-1A1F-445B-AA2D-629715B00006}"/>
              </a:ext>
            </a:extLst>
          </p:cNvPr>
          <p:cNvSpPr>
            <a:spLocks noGrp="1"/>
          </p:cNvSpPr>
          <p:nvPr>
            <p:ph type="body" idx="1"/>
          </p:nvPr>
        </p:nvSpPr>
        <p:spPr/>
        <p:txBody>
          <a:bodyPr/>
          <a:lstStyle/>
          <a:p>
            <a:r>
              <a:rPr lang="en-US" dirty="0"/>
              <a:t>Each of the color takes only one 1byte memory .</a:t>
            </a:r>
          </a:p>
          <a:p>
            <a:pPr marL="88900" indent="0">
              <a:buNone/>
            </a:pPr>
            <a:r>
              <a:rPr lang="en-US" dirty="0"/>
              <a:t>      So a pixel  takes total  3 bytes of memory</a:t>
            </a:r>
            <a:endParaRPr lang="en-IN" dirty="0"/>
          </a:p>
          <a:p>
            <a:endParaRPr lang="en-IN" dirty="0"/>
          </a:p>
          <a:p>
            <a:endParaRPr lang="en-US" dirty="0"/>
          </a:p>
          <a:p>
            <a:endParaRPr lang="en-US" dirty="0"/>
          </a:p>
          <a:p>
            <a:endParaRPr lang="en-US" dirty="0"/>
          </a:p>
          <a:p>
            <a:r>
              <a:rPr lang="en-US" dirty="0"/>
              <a:t>Since each components of the pixel  takes only 1 byte of memory to represent the </a:t>
            </a:r>
            <a:r>
              <a:rPr lang="en-US" dirty="0" err="1"/>
              <a:t>color.So</a:t>
            </a:r>
            <a:r>
              <a:rPr lang="en-US" dirty="0"/>
              <a:t> each component can take 256 values. So total color combination is 256*256*256 =1,67,77,216</a:t>
            </a:r>
            <a:endParaRPr lang="en-IN" dirty="0"/>
          </a:p>
        </p:txBody>
      </p:sp>
      <p:sp>
        <p:nvSpPr>
          <p:cNvPr id="4" name="Slide Number Placeholder 3">
            <a:extLst>
              <a:ext uri="{FF2B5EF4-FFF2-40B4-BE49-F238E27FC236}">
                <a16:creationId xmlns:a16="http://schemas.microsoft.com/office/drawing/2014/main" id="{146A359E-EBCB-47C1-8151-DCFCBC9A36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a:t>
            </a:fld>
            <a:endParaRPr lang="en"/>
          </a:p>
        </p:txBody>
      </p:sp>
      <p:graphicFrame>
        <p:nvGraphicFramePr>
          <p:cNvPr id="5" name="Diagram 4">
            <a:extLst>
              <a:ext uri="{FF2B5EF4-FFF2-40B4-BE49-F238E27FC236}">
                <a16:creationId xmlns:a16="http://schemas.microsoft.com/office/drawing/2014/main" id="{CBA94071-7780-4D85-A2E7-3A9811971B0F}"/>
              </a:ext>
            </a:extLst>
          </p:cNvPr>
          <p:cNvGraphicFramePr/>
          <p:nvPr>
            <p:extLst>
              <p:ext uri="{D42A27DB-BD31-4B8C-83A1-F6EECF244321}">
                <p14:modId xmlns:p14="http://schemas.microsoft.com/office/powerpoint/2010/main" val="4053426383"/>
              </p:ext>
            </p:extLst>
          </p:nvPr>
        </p:nvGraphicFramePr>
        <p:xfrm>
          <a:off x="5508104" y="450851"/>
          <a:ext cx="3588996" cy="2594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Google Shape;90;p17">
            <a:extLst>
              <a:ext uri="{FF2B5EF4-FFF2-40B4-BE49-F238E27FC236}">
                <a16:creationId xmlns:a16="http://schemas.microsoft.com/office/drawing/2014/main" id="{5C53891A-8DD3-4371-8A1D-B0C2C3887EF0}"/>
              </a:ext>
            </a:extLst>
          </p:cNvPr>
          <p:cNvSpPr/>
          <p:nvPr/>
        </p:nvSpPr>
        <p:spPr>
          <a:xfrm rot="1472978">
            <a:off x="2916312" y="2229770"/>
            <a:ext cx="989994" cy="964323"/>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36477502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60</a:t>
            </a:fld>
            <a:endParaRPr lang="en"/>
          </a:p>
        </p:txBody>
      </p:sp>
      <p:pic>
        <p:nvPicPr>
          <p:cNvPr id="5" name="Picture 4" descr="2020CSB064 PENUGONDA_S - 10.bmp"/>
          <p:cNvPicPr>
            <a:picLocks noChangeAspect="1"/>
          </p:cNvPicPr>
          <p:nvPr/>
        </p:nvPicPr>
        <p:blipFill>
          <a:blip r:embed="rId2"/>
          <a:stretch>
            <a:fillRect/>
          </a:stretch>
        </p:blipFill>
        <p:spPr>
          <a:xfrm>
            <a:off x="1785918" y="2928940"/>
            <a:ext cx="2428892" cy="2024078"/>
          </a:xfrm>
          <a:prstGeom prst="rect">
            <a:avLst/>
          </a:prstGeom>
        </p:spPr>
      </p:pic>
      <p:pic>
        <p:nvPicPr>
          <p:cNvPr id="6" name="Picture 5" descr="2020CSB064 PENUGONDA_S - 9.bmp"/>
          <p:cNvPicPr>
            <a:picLocks noChangeAspect="1"/>
          </p:cNvPicPr>
          <p:nvPr/>
        </p:nvPicPr>
        <p:blipFill>
          <a:blip r:embed="rId3"/>
          <a:stretch>
            <a:fillRect/>
          </a:stretch>
        </p:blipFill>
        <p:spPr>
          <a:xfrm>
            <a:off x="2500297" y="357172"/>
            <a:ext cx="4434359" cy="1000132"/>
          </a:xfrm>
          <a:prstGeom prst="rect">
            <a:avLst/>
          </a:prstGeom>
        </p:spPr>
      </p:pic>
      <p:pic>
        <p:nvPicPr>
          <p:cNvPr id="7" name="Picture 6" descr="bmp 9.png"/>
          <p:cNvPicPr>
            <a:picLocks noChangeAspect="1"/>
          </p:cNvPicPr>
          <p:nvPr/>
        </p:nvPicPr>
        <p:blipFill>
          <a:blip r:embed="rId4"/>
          <a:stretch>
            <a:fillRect/>
          </a:stretch>
        </p:blipFill>
        <p:spPr>
          <a:xfrm>
            <a:off x="2143108" y="1571618"/>
            <a:ext cx="5050678" cy="1139137"/>
          </a:xfrm>
          <a:prstGeom prst="rect">
            <a:avLst/>
          </a:prstGeom>
        </p:spPr>
      </p:pic>
      <p:pic>
        <p:nvPicPr>
          <p:cNvPr id="8" name="Picture 7" descr="bmp 10.png"/>
          <p:cNvPicPr>
            <a:picLocks noChangeAspect="1"/>
          </p:cNvPicPr>
          <p:nvPr/>
        </p:nvPicPr>
        <p:blipFill>
          <a:blip r:embed="rId5"/>
          <a:stretch>
            <a:fillRect/>
          </a:stretch>
        </p:blipFill>
        <p:spPr>
          <a:xfrm>
            <a:off x="4786314" y="3000378"/>
            <a:ext cx="2214578" cy="1845482"/>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81FA50-EDDA-40AD-9C1A-AF0016ECDB1D}"/>
              </a:ext>
            </a:extLst>
          </p:cNvPr>
          <p:cNvSpPr>
            <a:spLocks noGrp="1"/>
          </p:cNvSpPr>
          <p:nvPr>
            <p:ph type="title"/>
          </p:nvPr>
        </p:nvSpPr>
        <p:spPr/>
        <p:txBody>
          <a:bodyPr/>
          <a:lstStyle/>
          <a:p>
            <a:r>
              <a:rPr lang="en-IN" i="0" u="sng" strike="noStrike" baseline="0" dirty="0">
                <a:solidFill>
                  <a:srgbClr val="B80D0E"/>
                </a:solidFill>
                <a:latin typeface="Caveat" panose="020B0604020202020204" charset="0"/>
              </a:rPr>
              <a:t>IMAGE FILTERING </a:t>
            </a:r>
            <a:endParaRPr lang="en-IN" sz="4800" u="sng" dirty="0">
              <a:latin typeface="Caveat" panose="020B0604020202020204" charset="0"/>
            </a:endParaRPr>
          </a:p>
        </p:txBody>
      </p:sp>
      <p:sp>
        <p:nvSpPr>
          <p:cNvPr id="4" name="Text Placeholder 3">
            <a:extLst>
              <a:ext uri="{FF2B5EF4-FFF2-40B4-BE49-F238E27FC236}">
                <a16:creationId xmlns:a16="http://schemas.microsoft.com/office/drawing/2014/main" id="{EC311BD0-D05F-4AF3-BCF9-5053361FDC62}"/>
              </a:ext>
            </a:extLst>
          </p:cNvPr>
          <p:cNvSpPr>
            <a:spLocks noGrp="1"/>
          </p:cNvSpPr>
          <p:nvPr>
            <p:ph type="body" idx="1"/>
          </p:nvPr>
        </p:nvSpPr>
        <p:spPr>
          <a:xfrm>
            <a:off x="1259632" y="987168"/>
            <a:ext cx="7425943" cy="3571988"/>
          </a:xfrm>
        </p:spPr>
        <p:txBody>
          <a:bodyPr/>
          <a:lstStyle/>
          <a:p>
            <a:pPr algn="l"/>
            <a:endParaRPr lang="en-IN" sz="1800" b="0" i="0" u="none" strike="noStrike" baseline="0" dirty="0">
              <a:solidFill>
                <a:srgbClr val="000000"/>
              </a:solidFill>
              <a:latin typeface="Arial" panose="020B0604020202020204" pitchFamily="34" charset="0"/>
            </a:endParaRPr>
          </a:p>
          <a:p>
            <a:r>
              <a:rPr lang="en-US" sz="1800" b="0" i="0" u="none" strike="noStrike" baseline="0" dirty="0">
                <a:solidFill>
                  <a:srgbClr val="B80D0E"/>
                </a:solidFill>
                <a:latin typeface="Caveat" panose="020B0604020202020204" charset="0"/>
              </a:rPr>
              <a:t>•</a:t>
            </a:r>
            <a:r>
              <a:rPr lang="en-US" sz="1800" b="0" i="0" u="none" strike="noStrike" baseline="0" dirty="0">
                <a:solidFill>
                  <a:srgbClr val="111111"/>
                </a:solidFill>
                <a:latin typeface="Caveat" panose="020B0604020202020204" charset="0"/>
              </a:rPr>
              <a:t>Image filtering is the process </a:t>
            </a:r>
            <a:r>
              <a:rPr lang="en-US" sz="1800" b="0" i="0" u="none" strike="noStrike" baseline="0" dirty="0" err="1">
                <a:solidFill>
                  <a:srgbClr val="111111"/>
                </a:solidFill>
                <a:latin typeface="Caveat" panose="020B0604020202020204" charset="0"/>
              </a:rPr>
              <a:t>of</a:t>
            </a:r>
            <a:r>
              <a:rPr lang="en-US" sz="1800" b="1" i="0" u="none" strike="noStrike" baseline="0" dirty="0" err="1">
                <a:solidFill>
                  <a:srgbClr val="111111"/>
                </a:solidFill>
                <a:latin typeface="Caveat" panose="020B0604020202020204" charset="0"/>
              </a:rPr>
              <a:t>modifying</a:t>
            </a:r>
            <a:r>
              <a:rPr lang="en-US" sz="1800" b="1" i="0" u="none" strike="noStrike" baseline="0" dirty="0">
                <a:solidFill>
                  <a:srgbClr val="111111"/>
                </a:solidFill>
                <a:latin typeface="Caveat" panose="020B0604020202020204" charset="0"/>
              </a:rPr>
              <a:t> an image by changing its shades or color of the pixel</a:t>
            </a:r>
            <a:r>
              <a:rPr lang="en-US" sz="1800" b="0" i="0" u="none" strike="noStrike" baseline="0" dirty="0">
                <a:solidFill>
                  <a:srgbClr val="111111"/>
                </a:solidFill>
                <a:latin typeface="Caveat" panose="020B0604020202020204" charset="0"/>
              </a:rPr>
              <a:t>. It is also used to increase brightness and contrast.</a:t>
            </a:r>
          </a:p>
          <a:p>
            <a:r>
              <a:rPr lang="en-IN" sz="1800" b="0" i="0" u="none" strike="noStrike" baseline="0" dirty="0">
                <a:solidFill>
                  <a:srgbClr val="B80D0E"/>
                </a:solidFill>
                <a:latin typeface="Caveat" panose="020B0604020202020204" charset="0"/>
              </a:rPr>
              <a:t>•</a:t>
            </a:r>
            <a:r>
              <a:rPr lang="en-IN" sz="1800" b="1" i="0" u="none" strike="noStrike" baseline="0" dirty="0">
                <a:solidFill>
                  <a:srgbClr val="111111"/>
                </a:solidFill>
                <a:latin typeface="Caveat" panose="020B0604020202020204" charset="0"/>
              </a:rPr>
              <a:t>Types are follows</a:t>
            </a:r>
            <a:endParaRPr lang="en-IN" sz="1800" b="0" i="0" u="none" strike="noStrike" baseline="0" dirty="0">
              <a:solidFill>
                <a:srgbClr val="111111"/>
              </a:solidFill>
              <a:latin typeface="Caveat" panose="020B0604020202020204" charset="0"/>
            </a:endParaRPr>
          </a:p>
          <a:p>
            <a:r>
              <a:rPr lang="en-US" sz="1800" b="0" i="0" u="none" strike="noStrike" baseline="0" dirty="0">
                <a:solidFill>
                  <a:srgbClr val="B80D0E"/>
                </a:solidFill>
                <a:latin typeface="Caveat" panose="020B0604020202020204" charset="0"/>
              </a:rPr>
              <a:t></a:t>
            </a:r>
            <a:r>
              <a:rPr lang="en-US" sz="2400" b="1" i="0" u="sng" strike="noStrike" baseline="0" dirty="0">
                <a:solidFill>
                  <a:srgbClr val="006FC0"/>
                </a:solidFill>
                <a:latin typeface="Caveat" panose="020B0604020202020204" charset="0"/>
              </a:rPr>
              <a:t>Image averaging </a:t>
            </a:r>
            <a:r>
              <a:rPr lang="en-US" sz="1800" b="0" i="0" u="none" strike="noStrike" baseline="0" dirty="0">
                <a:solidFill>
                  <a:srgbClr val="444444"/>
                </a:solidFill>
                <a:latin typeface="Caveat" panose="020B0604020202020204" charset="0"/>
              </a:rPr>
              <a:t>is a digital image processing technique that is often employed to enhance video images that have been corrupted by random noise. The algorithm operates by computing an average or arithmetic mean of the intensity values for each pixel position in a set of captured images from the same scene or </a:t>
            </a:r>
            <a:r>
              <a:rPr lang="en-US" sz="1800" b="0" i="0" u="none" strike="noStrike" baseline="0" dirty="0" err="1">
                <a:solidFill>
                  <a:srgbClr val="444444"/>
                </a:solidFill>
                <a:latin typeface="Caveat" panose="020B0604020202020204" charset="0"/>
              </a:rPr>
              <a:t>viewfield</a:t>
            </a:r>
            <a:r>
              <a:rPr lang="en-US" sz="1800" b="0" i="0" u="none" strike="noStrike" baseline="0" dirty="0">
                <a:solidFill>
                  <a:srgbClr val="444444"/>
                </a:solidFill>
                <a:latin typeface="Caveat" panose="020B0604020202020204" charset="0"/>
              </a:rPr>
              <a:t>.</a:t>
            </a:r>
          </a:p>
          <a:p>
            <a:r>
              <a:rPr lang="en-US" sz="1800" b="0" i="0" u="none" strike="noStrike" baseline="0" dirty="0">
                <a:solidFill>
                  <a:srgbClr val="B80D0E"/>
                </a:solidFill>
                <a:latin typeface="Caveat" panose="020B0604020202020204" charset="0"/>
              </a:rPr>
              <a:t></a:t>
            </a:r>
            <a:r>
              <a:rPr lang="en-US" sz="2000" u="sng" strike="noStrike" baseline="0" dirty="0">
                <a:solidFill>
                  <a:srgbClr val="00B050"/>
                </a:solidFill>
                <a:latin typeface="Caveat" panose="020B0604020202020204" charset="0"/>
              </a:rPr>
              <a:t>Median filter also known as salt </a:t>
            </a:r>
            <a:r>
              <a:rPr lang="en-US" sz="2000" u="sng" strike="noStrike" baseline="0" dirty="0" err="1">
                <a:solidFill>
                  <a:srgbClr val="00B050"/>
                </a:solidFill>
                <a:latin typeface="Caveat" panose="020B0604020202020204" charset="0"/>
              </a:rPr>
              <a:t>papperfilter</a:t>
            </a:r>
            <a:endParaRPr lang="en-US" sz="2000" u="sng" strike="noStrike" baseline="0" dirty="0">
              <a:solidFill>
                <a:srgbClr val="00B050"/>
              </a:solidFill>
              <a:latin typeface="Caveat" panose="020B0604020202020204" charset="0"/>
            </a:endParaRPr>
          </a:p>
          <a:p>
            <a:r>
              <a:rPr lang="en-US" sz="1800" b="0" i="0" u="none" strike="noStrike" baseline="0" dirty="0">
                <a:solidFill>
                  <a:srgbClr val="B80D0E"/>
                </a:solidFill>
                <a:latin typeface="Caveat" panose="020B0604020202020204" charset="0"/>
              </a:rPr>
              <a:t>•</a:t>
            </a:r>
            <a:r>
              <a:rPr lang="en-US" sz="1800" b="0" i="0" u="none" strike="noStrike" baseline="0" dirty="0">
                <a:solidFill>
                  <a:srgbClr val="444444"/>
                </a:solidFill>
                <a:latin typeface="Caveat" panose="020B0604020202020204" charset="0"/>
              </a:rPr>
              <a:t>Median filtering is a nonlinear method used to remove noise </a:t>
            </a:r>
            <a:r>
              <a:rPr lang="en-US" sz="1800" b="0" i="0" u="none" strike="noStrike" baseline="0" dirty="0" err="1">
                <a:solidFill>
                  <a:srgbClr val="444444"/>
                </a:solidFill>
                <a:latin typeface="Caveat" panose="020B0604020202020204" charset="0"/>
              </a:rPr>
              <a:t>fromimages</a:t>
            </a:r>
            <a:r>
              <a:rPr lang="en-US" sz="1800" b="0" i="0" u="none" strike="noStrike" baseline="0" dirty="0">
                <a:solidFill>
                  <a:srgbClr val="444444"/>
                </a:solidFill>
                <a:latin typeface="Caveat" panose="020B0604020202020204" charset="0"/>
              </a:rPr>
              <a:t>. It is widely used as it is very effective at removing noise while preserving edges. It is particularly effective at removing ‘salt and pepper’ type noise.</a:t>
            </a:r>
          </a:p>
          <a:p>
            <a:endParaRPr lang="en-IN" dirty="0"/>
          </a:p>
        </p:txBody>
      </p:sp>
      <p:sp>
        <p:nvSpPr>
          <p:cNvPr id="2" name="Slide Number Placeholder 1">
            <a:extLst>
              <a:ext uri="{FF2B5EF4-FFF2-40B4-BE49-F238E27FC236}">
                <a16:creationId xmlns:a16="http://schemas.microsoft.com/office/drawing/2014/main" id="{41D82838-99B2-4B73-92DE-B8BCA27D82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61</a:t>
            </a:fld>
            <a:endParaRPr lang="en"/>
          </a:p>
        </p:txBody>
      </p:sp>
    </p:spTree>
    <p:extLst>
      <p:ext uri="{BB962C8B-B14F-4D97-AF65-F5344CB8AC3E}">
        <p14:creationId xmlns:p14="http://schemas.microsoft.com/office/powerpoint/2010/main" val="12590898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6402AC-4DB5-4DA0-8499-7B33574D5E06}"/>
              </a:ext>
            </a:extLst>
          </p:cNvPr>
          <p:cNvSpPr>
            <a:spLocks noGrp="1"/>
          </p:cNvSpPr>
          <p:nvPr>
            <p:ph type="title"/>
          </p:nvPr>
        </p:nvSpPr>
        <p:spPr/>
        <p:txBody>
          <a:bodyPr/>
          <a:lstStyle/>
          <a:p>
            <a:r>
              <a:rPr lang="en-IN" i="0" u="sng" strike="noStrike" baseline="0" dirty="0">
                <a:solidFill>
                  <a:srgbClr val="B80D0E"/>
                </a:solidFill>
                <a:latin typeface="Caveat" panose="020B0604020202020204" charset="0"/>
              </a:rPr>
              <a:t>IMAGE FILTERING CONTINUE..</a:t>
            </a:r>
            <a:endParaRPr lang="en-IN" sz="4800" u="sng" dirty="0">
              <a:latin typeface="Caveat" panose="020B0604020202020204" charset="0"/>
            </a:endParaRPr>
          </a:p>
        </p:txBody>
      </p:sp>
      <p:sp>
        <p:nvSpPr>
          <p:cNvPr id="4" name="Text Placeholder 3">
            <a:extLst>
              <a:ext uri="{FF2B5EF4-FFF2-40B4-BE49-F238E27FC236}">
                <a16:creationId xmlns:a16="http://schemas.microsoft.com/office/drawing/2014/main" id="{303633D4-7327-486E-AF3D-5A4A4202717B}"/>
              </a:ext>
            </a:extLst>
          </p:cNvPr>
          <p:cNvSpPr>
            <a:spLocks noGrp="1"/>
          </p:cNvSpPr>
          <p:nvPr>
            <p:ph type="body" idx="1"/>
          </p:nvPr>
        </p:nvSpPr>
        <p:spPr>
          <a:xfrm>
            <a:off x="1259632" y="987168"/>
            <a:ext cx="7273800" cy="3271200"/>
          </a:xfrm>
        </p:spPr>
        <p:txBody>
          <a:bodyPr/>
          <a:lstStyle/>
          <a:p>
            <a:pPr algn="l"/>
            <a:endParaRPr lang="en-IN" sz="1800" b="0" i="0" u="none" strike="noStrike" baseline="0" dirty="0">
              <a:solidFill>
                <a:srgbClr val="000000"/>
              </a:solidFill>
              <a:latin typeface="Wingdings" panose="05000000000000000000" pitchFamily="2" charset="2"/>
            </a:endParaRPr>
          </a:p>
          <a:p>
            <a:pPr algn="just"/>
            <a:r>
              <a:rPr lang="en-IN" sz="2400" b="0" i="0" u="none" strike="noStrike" baseline="0" dirty="0">
                <a:solidFill>
                  <a:srgbClr val="B80D0E"/>
                </a:solidFill>
                <a:latin typeface="Caveat" panose="020B0604020202020204" charset="0"/>
              </a:rPr>
              <a:t></a:t>
            </a:r>
            <a:r>
              <a:rPr lang="en-IN" sz="2400" b="1" i="0" u="sng" strike="noStrike" baseline="0" dirty="0">
                <a:solidFill>
                  <a:srgbClr val="002060"/>
                </a:solidFill>
                <a:latin typeface="Caveat" panose="020B0604020202020204" charset="0"/>
              </a:rPr>
              <a:t>Gaussian filter</a:t>
            </a:r>
          </a:p>
          <a:p>
            <a:pPr algn="just"/>
            <a:r>
              <a:rPr lang="en-US" sz="2400" b="0" i="0" u="none" strike="noStrike" baseline="0" dirty="0">
                <a:solidFill>
                  <a:srgbClr val="444444"/>
                </a:solidFill>
                <a:latin typeface="Caveat" panose="020B0604020202020204" charset="0"/>
              </a:rPr>
              <a:t>Gaussian filtering is more effective at smoothing images. It </a:t>
            </a:r>
            <a:r>
              <a:rPr lang="en-US" sz="2400" b="0" i="0" u="none" strike="noStrike" baseline="0" dirty="0" err="1">
                <a:solidFill>
                  <a:srgbClr val="444444"/>
                </a:solidFill>
                <a:latin typeface="Caveat" panose="020B0604020202020204" charset="0"/>
              </a:rPr>
              <a:t>hasits</a:t>
            </a:r>
            <a:r>
              <a:rPr lang="en-US" sz="2400" b="0" i="0" u="none" strike="noStrike" baseline="0" dirty="0">
                <a:solidFill>
                  <a:srgbClr val="444444"/>
                </a:solidFill>
                <a:latin typeface="Caveat" panose="020B0604020202020204" charset="0"/>
              </a:rPr>
              <a:t> basis in the human visual perception system. It has been found that neurons create a similar filter when processing visual images..</a:t>
            </a:r>
          </a:p>
          <a:p>
            <a:pPr algn="just"/>
            <a:r>
              <a:rPr lang="en-IN" sz="2400" b="0" i="0" u="none" strike="noStrike" baseline="0" dirty="0">
                <a:solidFill>
                  <a:srgbClr val="B80D0E"/>
                </a:solidFill>
                <a:latin typeface="Caveat" panose="020B0604020202020204" charset="0"/>
              </a:rPr>
              <a:t></a:t>
            </a:r>
            <a:r>
              <a:rPr lang="en-IN" sz="2400" b="1" u="sng" strike="noStrike" baseline="0" dirty="0">
                <a:solidFill>
                  <a:srgbClr val="00B050"/>
                </a:solidFill>
                <a:latin typeface="Caveat" panose="020B0604020202020204" charset="0"/>
              </a:rPr>
              <a:t>Bilateral filter</a:t>
            </a:r>
          </a:p>
          <a:p>
            <a:pPr algn="just"/>
            <a:r>
              <a:rPr lang="en-US" sz="2400" b="0" i="0" u="none" strike="noStrike" baseline="0" dirty="0">
                <a:solidFill>
                  <a:srgbClr val="111111"/>
                </a:solidFill>
                <a:latin typeface="Caveat" panose="020B0604020202020204" charset="0"/>
              </a:rPr>
              <a:t>A bilateral filter is a</a:t>
            </a:r>
            <a:r>
              <a:rPr lang="en-US" sz="2400" b="1" i="0" u="none" strike="noStrike" baseline="0" dirty="0">
                <a:solidFill>
                  <a:srgbClr val="111111"/>
                </a:solidFill>
                <a:latin typeface="Caveat" panose="020B0604020202020204" charset="0"/>
              </a:rPr>
              <a:t>non-linear, edge-preserving, and noise-reducing smoothing filter for images</a:t>
            </a:r>
            <a:r>
              <a:rPr lang="en-US" sz="2400" b="0" i="0" u="none" strike="noStrike" baseline="0" dirty="0">
                <a:solidFill>
                  <a:srgbClr val="111111"/>
                </a:solidFill>
                <a:latin typeface="Caveat" panose="020B0604020202020204" charset="0"/>
              </a:rPr>
              <a:t>. It replaces the intensity of each pixel with a weighted average of intensity values from nearby pixels.</a:t>
            </a:r>
          </a:p>
          <a:p>
            <a:endParaRPr lang="en-IN" dirty="0"/>
          </a:p>
        </p:txBody>
      </p:sp>
      <p:sp>
        <p:nvSpPr>
          <p:cNvPr id="2" name="Slide Number Placeholder 1">
            <a:extLst>
              <a:ext uri="{FF2B5EF4-FFF2-40B4-BE49-F238E27FC236}">
                <a16:creationId xmlns:a16="http://schemas.microsoft.com/office/drawing/2014/main" id="{27F7805E-DD87-49C5-BE3F-AE8E9C26F6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62</a:t>
            </a:fld>
            <a:endParaRPr lang="en"/>
          </a:p>
        </p:txBody>
      </p:sp>
    </p:spTree>
    <p:extLst>
      <p:ext uri="{BB962C8B-B14F-4D97-AF65-F5344CB8AC3E}">
        <p14:creationId xmlns:p14="http://schemas.microsoft.com/office/powerpoint/2010/main" val="21210925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9D1502-E508-4612-B57B-5592D4790397}"/>
              </a:ext>
            </a:extLst>
          </p:cNvPr>
          <p:cNvSpPr>
            <a:spLocks noGrp="1"/>
          </p:cNvSpPr>
          <p:nvPr>
            <p:ph type="title"/>
          </p:nvPr>
        </p:nvSpPr>
        <p:spPr/>
        <p:txBody>
          <a:bodyPr/>
          <a:lstStyle/>
          <a:p>
            <a:r>
              <a:rPr lang="en-IN" sz="2800" i="0" u="sng" strike="noStrike" baseline="0" dirty="0">
                <a:solidFill>
                  <a:srgbClr val="0070C0"/>
                </a:solidFill>
                <a:latin typeface="Caveat" panose="020B0604020202020204" charset="0"/>
              </a:rPr>
              <a:t>CODE TO SHOW FILTERING</a:t>
            </a:r>
            <a:endParaRPr lang="en-IN" sz="4400" u="sng" dirty="0">
              <a:solidFill>
                <a:srgbClr val="0070C0"/>
              </a:solidFill>
              <a:latin typeface="Caveat" panose="020B0604020202020204" charset="0"/>
            </a:endParaRPr>
          </a:p>
        </p:txBody>
      </p:sp>
      <p:sp>
        <p:nvSpPr>
          <p:cNvPr id="4" name="Text Placeholder 3">
            <a:extLst>
              <a:ext uri="{FF2B5EF4-FFF2-40B4-BE49-F238E27FC236}">
                <a16:creationId xmlns:a16="http://schemas.microsoft.com/office/drawing/2014/main" id="{2D66D26F-A4C1-4CA9-A016-F38A70E8D606}"/>
              </a:ext>
            </a:extLst>
          </p:cNvPr>
          <p:cNvSpPr>
            <a:spLocks noGrp="1"/>
          </p:cNvSpPr>
          <p:nvPr>
            <p:ph type="body" idx="1"/>
          </p:nvPr>
        </p:nvSpPr>
        <p:spPr/>
        <p:txBody>
          <a:bodyPr/>
          <a:lstStyle/>
          <a:p>
            <a:endParaRPr lang="en-IN"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63</a:t>
            </a:fld>
            <a:endParaRPr lang="en"/>
          </a:p>
        </p:txBody>
      </p:sp>
      <p:pic>
        <p:nvPicPr>
          <p:cNvPr id="6" name="Picture 5">
            <a:extLst>
              <a:ext uri="{FF2B5EF4-FFF2-40B4-BE49-F238E27FC236}">
                <a16:creationId xmlns:a16="http://schemas.microsoft.com/office/drawing/2014/main" id="{73AFC3C4-ACDF-4ADF-BDDB-3AF3CC2A606A}"/>
              </a:ext>
            </a:extLst>
          </p:cNvPr>
          <p:cNvPicPr>
            <a:picLocks noChangeAspect="1"/>
          </p:cNvPicPr>
          <p:nvPr/>
        </p:nvPicPr>
        <p:blipFill>
          <a:blip r:embed="rId2"/>
          <a:stretch>
            <a:fillRect/>
          </a:stretch>
        </p:blipFill>
        <p:spPr>
          <a:xfrm>
            <a:off x="1411774" y="1131590"/>
            <a:ext cx="7120665" cy="3882142"/>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D1691-E346-4F69-B266-E63D93531A3E}"/>
              </a:ext>
            </a:extLst>
          </p:cNvPr>
          <p:cNvSpPr>
            <a:spLocks noGrp="1"/>
          </p:cNvSpPr>
          <p:nvPr>
            <p:ph type="title"/>
          </p:nvPr>
        </p:nvSpPr>
        <p:spPr/>
        <p:txBody>
          <a:bodyPr/>
          <a:lstStyle/>
          <a:p>
            <a:r>
              <a:rPr lang="en-US" sz="2400" i="0" u="sng" strike="noStrike" baseline="0" dirty="0">
                <a:solidFill>
                  <a:srgbClr val="B80D0E"/>
                </a:solidFill>
                <a:latin typeface="Gill Sans MT" panose="020B0502020104020203" pitchFamily="34" charset="0"/>
              </a:rPr>
              <a:t>OUTPUT OF OUR CODE FOR LENA IMAGE</a:t>
            </a:r>
            <a:endParaRPr lang="en-IN" sz="4000" u="sng" dirty="0">
              <a:latin typeface="Gill Sans MT" panose="020B0502020104020203" pitchFamily="34"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64</a:t>
            </a:fld>
            <a:endParaRPr lang="en"/>
          </a:p>
        </p:txBody>
      </p:sp>
      <p:pic>
        <p:nvPicPr>
          <p:cNvPr id="8" name="Picture 7">
            <a:extLst>
              <a:ext uri="{FF2B5EF4-FFF2-40B4-BE49-F238E27FC236}">
                <a16:creationId xmlns:a16="http://schemas.microsoft.com/office/drawing/2014/main" id="{A93C07B9-FC47-4254-B252-DB99C3B588E8}"/>
              </a:ext>
            </a:extLst>
          </p:cNvPr>
          <p:cNvPicPr>
            <a:picLocks noChangeAspect="1"/>
          </p:cNvPicPr>
          <p:nvPr/>
        </p:nvPicPr>
        <p:blipFill>
          <a:blip r:embed="rId2"/>
          <a:stretch>
            <a:fillRect/>
          </a:stretch>
        </p:blipFill>
        <p:spPr>
          <a:xfrm>
            <a:off x="1331640" y="1275607"/>
            <a:ext cx="7273800" cy="3528391"/>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491DD1-6353-462A-BB23-02144CC70066}"/>
              </a:ext>
            </a:extLst>
          </p:cNvPr>
          <p:cNvSpPr>
            <a:spLocks noGrp="1"/>
          </p:cNvSpPr>
          <p:nvPr>
            <p:ph type="title"/>
          </p:nvPr>
        </p:nvSpPr>
        <p:spPr/>
        <p:txBody>
          <a:bodyPr/>
          <a:lstStyle/>
          <a:p>
            <a:r>
              <a:rPr lang="en-IN" sz="2800" i="0" u="sng" strike="noStrike" baseline="0" dirty="0">
                <a:solidFill>
                  <a:srgbClr val="00B050"/>
                </a:solidFill>
                <a:latin typeface="Georgia" panose="02040502050405020303" pitchFamily="18" charset="0"/>
              </a:rPr>
              <a:t>OUTPUT FOR  SALTPAPPERIMAGES</a:t>
            </a:r>
            <a:endParaRPr lang="en-IN" sz="4400" u="sng" dirty="0">
              <a:solidFill>
                <a:srgbClr val="00B050"/>
              </a:solidFill>
              <a:latin typeface="Georgia" panose="02040502050405020303" pitchFamily="18"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65</a:t>
            </a:fld>
            <a:endParaRPr lang="en"/>
          </a:p>
        </p:txBody>
      </p:sp>
      <p:pic>
        <p:nvPicPr>
          <p:cNvPr id="6" name="Picture 5">
            <a:extLst>
              <a:ext uri="{FF2B5EF4-FFF2-40B4-BE49-F238E27FC236}">
                <a16:creationId xmlns:a16="http://schemas.microsoft.com/office/drawing/2014/main" id="{9AA01D12-D15B-401F-BBB3-77BE16E126D5}"/>
              </a:ext>
            </a:extLst>
          </p:cNvPr>
          <p:cNvPicPr>
            <a:picLocks noChangeAspect="1"/>
          </p:cNvPicPr>
          <p:nvPr/>
        </p:nvPicPr>
        <p:blipFill>
          <a:blip r:embed="rId2"/>
          <a:stretch>
            <a:fillRect/>
          </a:stretch>
        </p:blipFill>
        <p:spPr>
          <a:xfrm>
            <a:off x="1475656" y="1203598"/>
            <a:ext cx="6928728" cy="3552176"/>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28728" y="500048"/>
            <a:ext cx="4786346" cy="588296"/>
          </a:xfrm>
        </p:spPr>
        <p:txBody>
          <a:bodyPr/>
          <a:lstStyle/>
          <a:p>
            <a:r>
              <a:rPr lang="en-IN" dirty="0"/>
              <a:t>GOOGLE COLAB NOTEBOOK LINK</a:t>
            </a:r>
            <a:endParaRPr lang="en-US" dirty="0"/>
          </a:p>
        </p:txBody>
      </p:sp>
      <p:sp>
        <p:nvSpPr>
          <p:cNvPr id="5" name="Subtitle 4"/>
          <p:cNvSpPr>
            <a:spLocks noGrp="1"/>
          </p:cNvSpPr>
          <p:nvPr>
            <p:ph type="subTitle" idx="1"/>
          </p:nvPr>
        </p:nvSpPr>
        <p:spPr>
          <a:xfrm>
            <a:off x="1857356" y="1857370"/>
            <a:ext cx="1928826" cy="500066"/>
          </a:xfrm>
        </p:spPr>
        <p:txBody>
          <a:bodyPr/>
          <a:lstStyle/>
          <a:p>
            <a:r>
              <a:rPr lang="en-IN" dirty="0"/>
              <a:t>Link for Notebook : </a:t>
            </a:r>
            <a:endParaRPr lang="en-US" dirty="0"/>
          </a:p>
        </p:txBody>
      </p:sp>
      <p:sp>
        <p:nvSpPr>
          <p:cNvPr id="2" name="Slide Number Placeholder 1">
            <a:extLst>
              <a:ext uri="{FF2B5EF4-FFF2-40B4-BE49-F238E27FC236}">
                <a16:creationId xmlns:a16="http://schemas.microsoft.com/office/drawing/2014/main" id="{48E063DD-DD03-4CA0-B201-F6F9B9B2552C}"/>
              </a:ext>
            </a:extLst>
          </p:cNvPr>
          <p:cNvSpPr>
            <a:spLocks noGrp="1"/>
          </p:cNvSpPr>
          <p:nvPr>
            <p:ph type="sldNum" idx="4294967295"/>
          </p:nvPr>
        </p:nvSpPr>
        <p:spPr>
          <a:xfrm>
            <a:off x="8594725" y="254000"/>
            <a:ext cx="549275" cy="393700"/>
          </a:xfrm>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66</a:t>
            </a:fld>
            <a:endParaRPr lang="en"/>
          </a:p>
        </p:txBody>
      </p:sp>
      <p:sp>
        <p:nvSpPr>
          <p:cNvPr id="3" name="Rectangle 2"/>
          <p:cNvSpPr/>
          <p:nvPr/>
        </p:nvSpPr>
        <p:spPr>
          <a:xfrm>
            <a:off x="2286000" y="2310140"/>
            <a:ext cx="5643586" cy="954107"/>
          </a:xfrm>
          <a:prstGeom prst="rect">
            <a:avLst/>
          </a:prstGeom>
        </p:spPr>
        <p:txBody>
          <a:bodyPr wrap="square">
            <a:spAutoFit/>
          </a:bodyPr>
          <a:lstStyle/>
          <a:p>
            <a:r>
              <a:rPr lang="en-US" sz="2800" dirty="0">
                <a:latin typeface="Agency FB" pitchFamily="34" charset="0"/>
                <a:hlinkClick r:id="rId2"/>
              </a:rPr>
              <a:t>https://colab.research.google.com/drive/1zGaJyei-no8fyfFJlVnc_PPf7rbaTNKp?usp=sharing</a:t>
            </a:r>
            <a:endParaRPr lang="en-US" sz="2800" dirty="0">
              <a:latin typeface="Agency FB" pitchFamily="34" charset="0"/>
            </a:endParaRPr>
          </a:p>
        </p:txBody>
      </p:sp>
    </p:spTree>
    <p:extLst>
      <p:ext uri="{BB962C8B-B14F-4D97-AF65-F5344CB8AC3E}">
        <p14:creationId xmlns:p14="http://schemas.microsoft.com/office/powerpoint/2010/main" val="22479887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171C99-AA73-C0E0-588B-11D84F737B8E}"/>
              </a:ext>
            </a:extLst>
          </p:cNvPr>
          <p:cNvSpPr txBox="1"/>
          <p:nvPr/>
        </p:nvSpPr>
        <p:spPr>
          <a:xfrm>
            <a:off x="1475656" y="411510"/>
            <a:ext cx="5688632" cy="584775"/>
          </a:xfrm>
          <a:prstGeom prst="rect">
            <a:avLst/>
          </a:prstGeom>
          <a:noFill/>
        </p:spPr>
        <p:txBody>
          <a:bodyPr wrap="square" rtlCol="0">
            <a:spAutoFit/>
          </a:bodyPr>
          <a:lstStyle/>
          <a:p>
            <a:r>
              <a:rPr lang="en-IN" sz="3200" b="1" dirty="0">
                <a:solidFill>
                  <a:srgbClr val="FF0000"/>
                </a:solidFill>
                <a:latin typeface="Caveat" panose="020B0604020202020204" charset="0"/>
                <a:cs typeface="Amatic SC" panose="020B0604020202020204" pitchFamily="2" charset="-79"/>
              </a:rPr>
              <a:t>Document Image analysis</a:t>
            </a:r>
          </a:p>
        </p:txBody>
      </p:sp>
      <p:sp>
        <p:nvSpPr>
          <p:cNvPr id="5" name="TextBox 4">
            <a:extLst>
              <a:ext uri="{FF2B5EF4-FFF2-40B4-BE49-F238E27FC236}">
                <a16:creationId xmlns:a16="http://schemas.microsoft.com/office/drawing/2014/main" id="{765E9C68-262B-4B9F-9A09-51E5A9CBD7CB}"/>
              </a:ext>
            </a:extLst>
          </p:cNvPr>
          <p:cNvSpPr txBox="1"/>
          <p:nvPr/>
        </p:nvSpPr>
        <p:spPr>
          <a:xfrm>
            <a:off x="1303824" y="1275606"/>
            <a:ext cx="7416824" cy="3785652"/>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tx1"/>
                </a:solidFill>
                <a:latin typeface="Caveat" panose="020B0604020202020204" charset="0"/>
              </a:rPr>
              <a:t>The objective of Document Image analysis is to recognize the text &amp; graphics                         components in image of documents &amp; to extract intended information from them. </a:t>
            </a:r>
          </a:p>
          <a:p>
            <a:pPr marL="342900" indent="-342900">
              <a:buFont typeface="Arial" panose="020B0604020202020204" pitchFamily="34" charset="0"/>
              <a:buChar char="•"/>
            </a:pPr>
            <a:endParaRPr lang="en-US" sz="2000" dirty="0">
              <a:solidFill>
                <a:schemeClr val="tx1"/>
              </a:solidFill>
              <a:latin typeface="Caveat" panose="020B0604020202020204" charset="0"/>
            </a:endParaRPr>
          </a:p>
          <a:p>
            <a:pPr marL="342900" indent="-342900">
              <a:buFont typeface="Arial" panose="020B0604020202020204" pitchFamily="34" charset="0"/>
              <a:buChar char="•"/>
            </a:pPr>
            <a:r>
              <a:rPr lang="en-US" sz="2000" dirty="0">
                <a:solidFill>
                  <a:schemeClr val="tx1"/>
                </a:solidFill>
                <a:latin typeface="Caveat" panose="020B0604020202020204" charset="0"/>
              </a:rPr>
              <a:t>OCR (optical character recognition) is the use of technology to distinguish printed or handwritten text characters inside digital images of physical documents, such as a scanned paper document.</a:t>
            </a:r>
          </a:p>
          <a:p>
            <a:pPr marL="342900" indent="-342900">
              <a:buFont typeface="Arial" panose="020B0604020202020204" pitchFamily="34" charset="0"/>
              <a:buChar char="•"/>
            </a:pPr>
            <a:endParaRPr lang="en-US" sz="2000" dirty="0">
              <a:solidFill>
                <a:schemeClr val="tx1"/>
              </a:solidFill>
              <a:latin typeface="Caveat" panose="020B0604020202020204" charset="0"/>
            </a:endParaRPr>
          </a:p>
          <a:p>
            <a:pPr marL="342900" indent="-342900">
              <a:buFont typeface="Arial" panose="020B0604020202020204" pitchFamily="34" charset="0"/>
              <a:buChar char="•"/>
            </a:pPr>
            <a:endParaRPr lang="en-US" sz="2000" dirty="0">
              <a:solidFill>
                <a:schemeClr val="tx1"/>
              </a:solidFill>
              <a:latin typeface="Caveat" panose="020B0604020202020204" charset="0"/>
            </a:endParaRPr>
          </a:p>
          <a:p>
            <a:pPr marL="342900" indent="-342900">
              <a:buFont typeface="Arial" panose="020B0604020202020204" pitchFamily="34" charset="0"/>
              <a:buChar char="•"/>
            </a:pPr>
            <a:r>
              <a:rPr lang="en-US" sz="2000" dirty="0">
                <a:solidFill>
                  <a:schemeClr val="tx1"/>
                </a:solidFill>
                <a:latin typeface="Caveat" panose="020B0604020202020204" charset="0"/>
              </a:rPr>
              <a:t> The basic process of OCR involves examining the text of a document and translating the characters into code that can be used for data processing. OCR is sometimes also referred to as text recognition.</a:t>
            </a:r>
            <a:endParaRPr lang="en-IN" sz="2000" dirty="0">
              <a:solidFill>
                <a:schemeClr val="tx1"/>
              </a:solidFill>
              <a:latin typeface="Caveat" panose="020B0604020202020204" charset="0"/>
            </a:endParaRPr>
          </a:p>
        </p:txBody>
      </p:sp>
    </p:spTree>
    <p:extLst>
      <p:ext uri="{BB962C8B-B14F-4D97-AF65-F5344CB8AC3E}">
        <p14:creationId xmlns:p14="http://schemas.microsoft.com/office/powerpoint/2010/main" val="40708199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C895DE-B4F5-7E42-225C-933EEF857670}"/>
              </a:ext>
            </a:extLst>
          </p:cNvPr>
          <p:cNvSpPr txBox="1"/>
          <p:nvPr/>
        </p:nvSpPr>
        <p:spPr>
          <a:xfrm>
            <a:off x="1259632" y="411510"/>
            <a:ext cx="6984776" cy="584775"/>
          </a:xfrm>
          <a:prstGeom prst="rect">
            <a:avLst/>
          </a:prstGeom>
          <a:noFill/>
        </p:spPr>
        <p:txBody>
          <a:bodyPr wrap="square" rtlCol="0">
            <a:spAutoFit/>
          </a:bodyPr>
          <a:lstStyle/>
          <a:p>
            <a:r>
              <a:rPr lang="en-IN" sz="3200" dirty="0">
                <a:solidFill>
                  <a:schemeClr val="accent3">
                    <a:lumMod val="50000"/>
                  </a:schemeClr>
                </a:solidFill>
                <a:latin typeface="Caveat" panose="020B0604020202020204" charset="0"/>
              </a:rPr>
              <a:t>DENOISING IMAGES FOR BETTER OCR</a:t>
            </a:r>
          </a:p>
        </p:txBody>
      </p:sp>
      <p:sp>
        <p:nvSpPr>
          <p:cNvPr id="6" name="TextBox 5">
            <a:extLst>
              <a:ext uri="{FF2B5EF4-FFF2-40B4-BE49-F238E27FC236}">
                <a16:creationId xmlns:a16="http://schemas.microsoft.com/office/drawing/2014/main" id="{18D7C67D-62C8-E08E-83F6-3DC53747C589}"/>
              </a:ext>
            </a:extLst>
          </p:cNvPr>
          <p:cNvSpPr txBox="1"/>
          <p:nvPr/>
        </p:nvSpPr>
        <p:spPr>
          <a:xfrm>
            <a:off x="1331640" y="1203598"/>
            <a:ext cx="7488832" cy="3785652"/>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tx1">
                    <a:lumMod val="75000"/>
                  </a:schemeClr>
                </a:solidFill>
                <a:latin typeface="Caveat" panose="020B0604020202020204" charset="0"/>
              </a:rPr>
              <a:t>When working with documents generated by a computer, screenshots, or essentially any piece of text that has never touched a printer and then scanned, OCR becomes far easier. </a:t>
            </a:r>
          </a:p>
          <a:p>
            <a:endParaRPr lang="en-US" sz="2000" dirty="0">
              <a:solidFill>
                <a:schemeClr val="tx1">
                  <a:lumMod val="75000"/>
                </a:schemeClr>
              </a:solidFill>
              <a:latin typeface="Caveat" panose="020B0604020202020204" charset="0"/>
            </a:endParaRPr>
          </a:p>
          <a:p>
            <a:endParaRPr lang="en-US" sz="2000" dirty="0">
              <a:solidFill>
                <a:schemeClr val="tx1">
                  <a:lumMod val="75000"/>
                </a:schemeClr>
              </a:solidFill>
              <a:latin typeface="Caveat" panose="020B0604020202020204" charset="0"/>
            </a:endParaRPr>
          </a:p>
          <a:p>
            <a:pPr marL="342900" indent="-342900">
              <a:buFont typeface="Arial" panose="020B0604020202020204" pitchFamily="34" charset="0"/>
              <a:buChar char="•"/>
            </a:pPr>
            <a:r>
              <a:rPr lang="en-US" sz="2000" dirty="0">
                <a:solidFill>
                  <a:schemeClr val="tx1">
                    <a:lumMod val="75000"/>
                  </a:schemeClr>
                </a:solidFill>
                <a:latin typeface="Caveat" panose="020B0604020202020204" charset="0"/>
              </a:rPr>
              <a:t>That all changes once a piece of text is printed and scanned. From there, OCR becomes much more challenging. </a:t>
            </a:r>
          </a:p>
          <a:p>
            <a:pPr marL="342900" indent="-342900">
              <a:buFont typeface="Arial" panose="020B0604020202020204" pitchFamily="34" charset="0"/>
              <a:buChar char="•"/>
            </a:pPr>
            <a:endParaRPr lang="en-US" sz="2000" dirty="0">
              <a:solidFill>
                <a:schemeClr val="tx1">
                  <a:lumMod val="75000"/>
                </a:schemeClr>
              </a:solidFill>
              <a:latin typeface="Caveat" panose="020B0604020202020204" charset="0"/>
            </a:endParaRPr>
          </a:p>
          <a:p>
            <a:pPr marL="342900" indent="-342900">
              <a:buFont typeface="Arial" panose="020B0604020202020204" pitchFamily="34" charset="0"/>
              <a:buChar char="•"/>
            </a:pPr>
            <a:r>
              <a:rPr lang="en-US" sz="2000" dirty="0">
                <a:solidFill>
                  <a:schemeClr val="tx1">
                    <a:lumMod val="75000"/>
                  </a:schemeClr>
                </a:solidFill>
                <a:latin typeface="Caveat" panose="020B0604020202020204" charset="0"/>
              </a:rPr>
              <a:t>To overcome this issue we need to denoise images . We are going to implement denoising of images using Machine Learning. That will increase the quality of document images and can be helpful for text </a:t>
            </a:r>
            <a:r>
              <a:rPr lang="en-US" sz="2000" dirty="0" err="1">
                <a:solidFill>
                  <a:schemeClr val="tx1">
                    <a:lumMod val="75000"/>
                  </a:schemeClr>
                </a:solidFill>
                <a:latin typeface="Caveat" panose="020B0604020202020204" charset="0"/>
              </a:rPr>
              <a:t>recognisition</a:t>
            </a:r>
            <a:r>
              <a:rPr lang="en-US" sz="2000" dirty="0">
                <a:solidFill>
                  <a:schemeClr val="tx1">
                    <a:lumMod val="75000"/>
                  </a:schemeClr>
                </a:solidFill>
                <a:latin typeface="Caveat" panose="020B0604020202020204" charset="0"/>
              </a:rPr>
              <a:t> and for many applications.</a:t>
            </a:r>
            <a:endParaRPr lang="en-IN" sz="2000" dirty="0">
              <a:solidFill>
                <a:schemeClr val="tx1">
                  <a:lumMod val="75000"/>
                </a:schemeClr>
              </a:solidFill>
              <a:latin typeface="Caveat" panose="020B0604020202020204" charset="0"/>
            </a:endParaRPr>
          </a:p>
        </p:txBody>
      </p:sp>
    </p:spTree>
    <p:extLst>
      <p:ext uri="{BB962C8B-B14F-4D97-AF65-F5344CB8AC3E}">
        <p14:creationId xmlns:p14="http://schemas.microsoft.com/office/powerpoint/2010/main" val="35276006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BB55E5-99A7-506F-0A5A-7D4D14952F0A}"/>
              </a:ext>
            </a:extLst>
          </p:cNvPr>
          <p:cNvSpPr txBox="1"/>
          <p:nvPr/>
        </p:nvSpPr>
        <p:spPr>
          <a:xfrm>
            <a:off x="1331640" y="483518"/>
            <a:ext cx="2448272" cy="584775"/>
          </a:xfrm>
          <a:prstGeom prst="rect">
            <a:avLst/>
          </a:prstGeom>
          <a:noFill/>
        </p:spPr>
        <p:txBody>
          <a:bodyPr wrap="square" rtlCol="0">
            <a:spAutoFit/>
          </a:bodyPr>
          <a:lstStyle/>
          <a:p>
            <a:r>
              <a:rPr lang="en-IN" sz="3200" dirty="0">
                <a:solidFill>
                  <a:schemeClr val="accent5">
                    <a:lumMod val="50000"/>
                  </a:schemeClr>
                </a:solidFill>
                <a:latin typeface="Caveat" panose="020B0604020202020204" charset="0"/>
              </a:rPr>
              <a:t>ALGORITHM</a:t>
            </a:r>
          </a:p>
        </p:txBody>
      </p:sp>
      <p:sp>
        <p:nvSpPr>
          <p:cNvPr id="5" name="TextBox 4">
            <a:extLst>
              <a:ext uri="{FF2B5EF4-FFF2-40B4-BE49-F238E27FC236}">
                <a16:creationId xmlns:a16="http://schemas.microsoft.com/office/drawing/2014/main" id="{EAEB5E84-0D31-5331-6252-BB9CF6FFEA0B}"/>
              </a:ext>
            </a:extLst>
          </p:cNvPr>
          <p:cNvSpPr txBox="1"/>
          <p:nvPr/>
        </p:nvSpPr>
        <p:spPr>
          <a:xfrm>
            <a:off x="1331640" y="1294477"/>
            <a:ext cx="7488832"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Caveat" panose="020B0604020202020204" charset="0"/>
              </a:rPr>
              <a:t>Our denoising algorithm hinges on training an RFR to accept a noisy image and automatically predict the output pixel values. </a:t>
            </a:r>
          </a:p>
          <a:p>
            <a:endParaRPr lang="en-US" sz="2000" dirty="0">
              <a:latin typeface="Caveat" panose="020B0604020202020204" charset="0"/>
            </a:endParaRPr>
          </a:p>
          <a:p>
            <a:endParaRPr lang="en-US" sz="2000" dirty="0">
              <a:latin typeface="Caveat" panose="020B0604020202020204" charset="0"/>
            </a:endParaRPr>
          </a:p>
          <a:p>
            <a:pPr marL="342900" indent="-342900">
              <a:buFont typeface="Arial" panose="020B0604020202020204" pitchFamily="34" charset="0"/>
              <a:buChar char="•"/>
            </a:pPr>
            <a:r>
              <a:rPr lang="en-US" sz="2000" dirty="0">
                <a:latin typeface="Caveat" panose="020B0604020202020204" charset="0"/>
              </a:rPr>
              <a:t>These algorithms work by applying a 5 x 5 window that slides from left-to-right and top-to-bottom, one pixel at a time across both the noisy image (i.e., the image we want to pre-process automatically and cleanup) and the target output image</a:t>
            </a:r>
            <a:endParaRPr lang="en-IN" sz="2000" dirty="0">
              <a:latin typeface="Caveat" panose="020B0604020202020204" charset="0"/>
            </a:endParaRPr>
          </a:p>
        </p:txBody>
      </p:sp>
    </p:spTree>
    <p:extLst>
      <p:ext uri="{BB962C8B-B14F-4D97-AF65-F5344CB8AC3E}">
        <p14:creationId xmlns:p14="http://schemas.microsoft.com/office/powerpoint/2010/main" val="4161121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2" name="Title 1">
            <a:extLst>
              <a:ext uri="{FF2B5EF4-FFF2-40B4-BE49-F238E27FC236}">
                <a16:creationId xmlns:a16="http://schemas.microsoft.com/office/drawing/2014/main" id="{82F0EF15-09DC-41C6-857B-586B5A1DF07A}"/>
              </a:ext>
            </a:extLst>
          </p:cNvPr>
          <p:cNvSpPr>
            <a:spLocks noGrp="1"/>
          </p:cNvSpPr>
          <p:nvPr>
            <p:ph type="title"/>
          </p:nvPr>
        </p:nvSpPr>
        <p:spPr>
          <a:xfrm>
            <a:off x="1357290" y="642924"/>
            <a:ext cx="6929486" cy="571504"/>
          </a:xfrm>
        </p:spPr>
        <p:txBody>
          <a:bodyPr/>
          <a:lstStyle/>
          <a:p>
            <a:r>
              <a:rPr lang="en-US" sz="3200" u="sng" dirty="0">
                <a:solidFill>
                  <a:srgbClr val="FF0000"/>
                </a:solidFill>
                <a:latin typeface="Caveat" panose="020B0604020202020204" charset="0"/>
              </a:rPr>
              <a:t>HOW  COMPUTER STORES IMAGES? </a:t>
            </a:r>
            <a:br>
              <a:rPr lang="en-US" sz="3200" u="sng" dirty="0">
                <a:solidFill>
                  <a:srgbClr val="FF0000"/>
                </a:solidFill>
                <a:latin typeface="Algerian" panose="04020705040A02060702" pitchFamily="82" charset="0"/>
              </a:rPr>
            </a:br>
            <a:endParaRPr lang="en-IN" dirty="0"/>
          </a:p>
        </p:txBody>
      </p:sp>
      <p:sp>
        <p:nvSpPr>
          <p:cNvPr id="3" name="Text Placeholder 2">
            <a:extLst>
              <a:ext uri="{FF2B5EF4-FFF2-40B4-BE49-F238E27FC236}">
                <a16:creationId xmlns:a16="http://schemas.microsoft.com/office/drawing/2014/main" id="{BAFE5A1C-4280-4535-85E7-69C0887888AB}"/>
              </a:ext>
            </a:extLst>
          </p:cNvPr>
          <p:cNvSpPr>
            <a:spLocks noGrp="1"/>
          </p:cNvSpPr>
          <p:nvPr>
            <p:ph type="body" idx="1"/>
          </p:nvPr>
        </p:nvSpPr>
        <p:spPr>
          <a:xfrm>
            <a:off x="1357290" y="1000114"/>
            <a:ext cx="7273800" cy="3271200"/>
          </a:xfrm>
        </p:spPr>
        <p:txBody>
          <a:bodyPr/>
          <a:lstStyle/>
          <a:p>
            <a:r>
              <a:rPr lang="en-US" dirty="0"/>
              <a:t>Well Computers can only </a:t>
            </a:r>
            <a:r>
              <a:rPr lang="en-US" dirty="0" err="1"/>
              <a:t>undertstand</a:t>
            </a:r>
            <a:r>
              <a:rPr lang="en-US" dirty="0"/>
              <a:t> 0 or 1 .So whatever we want to store in computer it store in 0/1 format </a:t>
            </a:r>
          </a:p>
          <a:p>
            <a:r>
              <a:rPr lang="en-US" dirty="0"/>
              <a:t>Images are 2D so computer store each pixel value in a 2D array.</a:t>
            </a:r>
          </a:p>
          <a:p>
            <a:endParaRPr lang="en-US" dirty="0"/>
          </a:p>
          <a:p>
            <a:r>
              <a:rPr lang="en-US" dirty="0"/>
              <a:t>Here we have created a </a:t>
            </a:r>
            <a:r>
              <a:rPr lang="en-US" dirty="0" err="1"/>
              <a:t>balck</a:t>
            </a:r>
            <a:r>
              <a:rPr lang="en-US" dirty="0"/>
              <a:t> image </a:t>
            </a:r>
          </a:p>
          <a:p>
            <a:r>
              <a:rPr lang="en-US" dirty="0"/>
              <a:t>And print </a:t>
            </a:r>
            <a:r>
              <a:rPr lang="en-US" dirty="0" err="1"/>
              <a:t>it.It</a:t>
            </a:r>
            <a:r>
              <a:rPr lang="en-US" dirty="0"/>
              <a:t> shows an 2D array with 0 values.</a:t>
            </a:r>
          </a:p>
          <a:p>
            <a:r>
              <a:rPr lang="en-US" dirty="0"/>
              <a:t>If it is a color image then it stores corresponding color values for each pixel in a 2D array.</a:t>
            </a:r>
            <a:endParaRPr lang="en-IN" dirty="0"/>
          </a:p>
          <a:p>
            <a:endParaRPr lang="en-IN" dirty="0"/>
          </a:p>
        </p:txBody>
      </p:sp>
      <p:sp>
        <p:nvSpPr>
          <p:cNvPr id="75" name="Google Shape;75;p15"/>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7</a:t>
            </a:fld>
            <a:endParaRPr/>
          </a:p>
        </p:txBody>
      </p:sp>
      <p:sp>
        <p:nvSpPr>
          <p:cNvPr id="7" name="Google Shape;534;p46"/>
          <p:cNvSpPr/>
          <p:nvPr/>
        </p:nvSpPr>
        <p:spPr>
          <a:xfrm>
            <a:off x="5929322" y="3857634"/>
            <a:ext cx="1428760" cy="928694"/>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934D03-F5B8-9E54-6DCD-176CAF1F31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70</a:t>
            </a:fld>
            <a:endParaRPr lang="en"/>
          </a:p>
        </p:txBody>
      </p:sp>
      <p:sp>
        <p:nvSpPr>
          <p:cNvPr id="5" name="TextBox 4">
            <a:extLst>
              <a:ext uri="{FF2B5EF4-FFF2-40B4-BE49-F238E27FC236}">
                <a16:creationId xmlns:a16="http://schemas.microsoft.com/office/drawing/2014/main" id="{5B77362A-7B59-4BD1-3FD5-B995D6CB2689}"/>
              </a:ext>
            </a:extLst>
          </p:cNvPr>
          <p:cNvSpPr txBox="1"/>
          <p:nvPr/>
        </p:nvSpPr>
        <p:spPr>
          <a:xfrm>
            <a:off x="1384156" y="454313"/>
            <a:ext cx="3384376" cy="584775"/>
          </a:xfrm>
          <a:prstGeom prst="rect">
            <a:avLst/>
          </a:prstGeom>
          <a:noFill/>
        </p:spPr>
        <p:txBody>
          <a:bodyPr wrap="square" rtlCol="0">
            <a:spAutoFit/>
          </a:bodyPr>
          <a:lstStyle/>
          <a:p>
            <a:r>
              <a:rPr lang="en-IN" sz="3200" dirty="0">
                <a:solidFill>
                  <a:srgbClr val="00B050"/>
                </a:solidFill>
                <a:latin typeface="Caveat" panose="020B0604020202020204" charset="0"/>
              </a:rPr>
              <a:t>WHAT WE DO</a:t>
            </a:r>
          </a:p>
        </p:txBody>
      </p:sp>
      <p:sp>
        <p:nvSpPr>
          <p:cNvPr id="6" name="TextBox 5">
            <a:extLst>
              <a:ext uri="{FF2B5EF4-FFF2-40B4-BE49-F238E27FC236}">
                <a16:creationId xmlns:a16="http://schemas.microsoft.com/office/drawing/2014/main" id="{C64F587A-044E-94F1-A4DB-636F9621B88A}"/>
              </a:ext>
            </a:extLst>
          </p:cNvPr>
          <p:cNvSpPr txBox="1"/>
          <p:nvPr/>
        </p:nvSpPr>
        <p:spPr>
          <a:xfrm>
            <a:off x="1203584" y="1275606"/>
            <a:ext cx="7200800"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Caveat" panose="020B0604020202020204" charset="0"/>
              </a:rPr>
              <a:t>At each sliding window stop, we extract The 5 x 5region of the noisy input image. We then flatten the 5 x 5 region into a 25-d list and treat it like a feature vector.</a:t>
            </a:r>
          </a:p>
          <a:p>
            <a:pPr marL="342900" indent="-342900">
              <a:buFont typeface="Arial" panose="020B0604020202020204" pitchFamily="34" charset="0"/>
              <a:buChar char="•"/>
            </a:pPr>
            <a:endParaRPr lang="en-US" sz="2000" dirty="0">
              <a:latin typeface="Caveat" panose="020B0604020202020204" charset="0"/>
            </a:endParaRPr>
          </a:p>
          <a:p>
            <a:pPr marL="342900" indent="-342900">
              <a:buFont typeface="Arial" panose="020B0604020202020204" pitchFamily="34" charset="0"/>
              <a:buChar char="•"/>
            </a:pPr>
            <a:r>
              <a:rPr lang="en-US" sz="2000" dirty="0">
                <a:latin typeface="Caveat" panose="020B0604020202020204" charset="0"/>
              </a:rPr>
              <a:t> The same 5 x 5 region of the cleaned image, but this time we only take the center (x, y)- coordinate, denoted by the location (2, 2).</a:t>
            </a:r>
          </a:p>
          <a:p>
            <a:pPr marL="342900" indent="-342900">
              <a:buFont typeface="Arial" panose="020B0604020202020204" pitchFamily="34" charset="0"/>
              <a:buChar char="•"/>
            </a:pPr>
            <a:endParaRPr lang="en-US" sz="2000" dirty="0">
              <a:latin typeface="Caveat" panose="020B0604020202020204" charset="0"/>
            </a:endParaRPr>
          </a:p>
          <a:p>
            <a:pPr marL="342900" indent="-342900">
              <a:buFont typeface="Arial" panose="020B0604020202020204" pitchFamily="34" charset="0"/>
              <a:buChar char="•"/>
            </a:pPr>
            <a:r>
              <a:rPr lang="en-US" sz="2000" dirty="0">
                <a:latin typeface="Caveat" panose="020B0604020202020204" charset="0"/>
              </a:rPr>
              <a:t> Given the 25-d (dimensional) feature vector from the noisy input image, this single pixel value is what we want our RFR to predict</a:t>
            </a:r>
            <a:endParaRPr lang="en-IN" sz="2000" dirty="0">
              <a:latin typeface="Caveat" panose="020B0604020202020204" charset="0"/>
            </a:endParaRPr>
          </a:p>
        </p:txBody>
      </p:sp>
    </p:spTree>
    <p:extLst>
      <p:ext uri="{BB962C8B-B14F-4D97-AF65-F5344CB8AC3E}">
        <p14:creationId xmlns:p14="http://schemas.microsoft.com/office/powerpoint/2010/main" val="7282462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99AAB6-EB37-04ED-17F7-63A4958B22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71</a:t>
            </a:fld>
            <a:endParaRPr lang="en"/>
          </a:p>
        </p:txBody>
      </p:sp>
      <p:pic>
        <p:nvPicPr>
          <p:cNvPr id="4" name="Picture 3">
            <a:extLst>
              <a:ext uri="{FF2B5EF4-FFF2-40B4-BE49-F238E27FC236}">
                <a16:creationId xmlns:a16="http://schemas.microsoft.com/office/drawing/2014/main" id="{95FF05F6-5CC3-B939-07C1-86ED73563471}"/>
              </a:ext>
            </a:extLst>
          </p:cNvPr>
          <p:cNvPicPr>
            <a:picLocks noChangeAspect="1"/>
          </p:cNvPicPr>
          <p:nvPr/>
        </p:nvPicPr>
        <p:blipFill>
          <a:blip r:embed="rId2"/>
          <a:stretch>
            <a:fillRect/>
          </a:stretch>
        </p:blipFill>
        <p:spPr>
          <a:xfrm>
            <a:off x="4874676" y="647651"/>
            <a:ext cx="4078408" cy="3435846"/>
          </a:xfrm>
          <a:prstGeom prst="rect">
            <a:avLst/>
          </a:prstGeom>
        </p:spPr>
      </p:pic>
      <p:sp>
        <p:nvSpPr>
          <p:cNvPr id="8" name="TextBox 7">
            <a:extLst>
              <a:ext uri="{FF2B5EF4-FFF2-40B4-BE49-F238E27FC236}">
                <a16:creationId xmlns:a16="http://schemas.microsoft.com/office/drawing/2014/main" id="{7D85370F-878F-E52D-A218-E9513B91667B}"/>
              </a:ext>
            </a:extLst>
          </p:cNvPr>
          <p:cNvSpPr txBox="1"/>
          <p:nvPr/>
        </p:nvSpPr>
        <p:spPr>
          <a:xfrm>
            <a:off x="1331640" y="1184241"/>
            <a:ext cx="2808312" cy="2862322"/>
          </a:xfrm>
          <a:prstGeom prst="rect">
            <a:avLst/>
          </a:prstGeom>
          <a:noFill/>
        </p:spPr>
        <p:txBody>
          <a:bodyPr wrap="square" rtlCol="0">
            <a:spAutoFit/>
          </a:bodyPr>
          <a:lstStyle/>
          <a:p>
            <a:pPr lvl="3"/>
            <a:r>
              <a:rPr lang="en-US" sz="2000" dirty="0">
                <a:latin typeface="Caveat" panose="020B0604020202020204" charset="0"/>
              </a:rPr>
              <a:t>This 25-d vector is our feature vector upon which our RFR will be trained. However, we still need to define the target output value of the RFR. Our regression model should accept the input 25-d vector and output the cleaned, denoised pixel. </a:t>
            </a:r>
            <a:endParaRPr lang="en-IN" sz="2000" dirty="0">
              <a:latin typeface="Caveat" panose="020B0604020202020204" charset="0"/>
            </a:endParaRPr>
          </a:p>
        </p:txBody>
      </p:sp>
      <p:sp>
        <p:nvSpPr>
          <p:cNvPr id="9" name="TextBox 8">
            <a:extLst>
              <a:ext uri="{FF2B5EF4-FFF2-40B4-BE49-F238E27FC236}">
                <a16:creationId xmlns:a16="http://schemas.microsoft.com/office/drawing/2014/main" id="{950C9117-3D4E-5A10-2D83-BD796696E4AC}"/>
              </a:ext>
            </a:extLst>
          </p:cNvPr>
          <p:cNvSpPr txBox="1"/>
          <p:nvPr/>
        </p:nvSpPr>
        <p:spPr>
          <a:xfrm>
            <a:off x="1619672" y="460966"/>
            <a:ext cx="1656184" cy="1446550"/>
          </a:xfrm>
          <a:prstGeom prst="rect">
            <a:avLst/>
          </a:prstGeom>
          <a:noFill/>
        </p:spPr>
        <p:txBody>
          <a:bodyPr wrap="square" rtlCol="0">
            <a:spAutoFit/>
          </a:bodyPr>
          <a:lstStyle/>
          <a:p>
            <a:r>
              <a:rPr lang="en-IN" sz="3200" dirty="0">
                <a:latin typeface="Caveat" panose="020B0604020202020204" charset="0"/>
              </a:rPr>
              <a:t>Example</a:t>
            </a:r>
            <a:r>
              <a:rPr lang="en-IN" dirty="0">
                <a:latin typeface="Caveat" panose="020B0604020202020204" charset="0"/>
              </a:rPr>
              <a:t>				</a:t>
            </a:r>
          </a:p>
        </p:txBody>
      </p:sp>
    </p:spTree>
    <p:extLst>
      <p:ext uri="{BB962C8B-B14F-4D97-AF65-F5344CB8AC3E}">
        <p14:creationId xmlns:p14="http://schemas.microsoft.com/office/powerpoint/2010/main" val="1603068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D7DF23-0A4E-F614-B453-3FE957966C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72</a:t>
            </a:fld>
            <a:endParaRPr lang="en"/>
          </a:p>
        </p:txBody>
      </p:sp>
      <p:sp>
        <p:nvSpPr>
          <p:cNvPr id="3" name="TextBox 2">
            <a:extLst>
              <a:ext uri="{FF2B5EF4-FFF2-40B4-BE49-F238E27FC236}">
                <a16:creationId xmlns:a16="http://schemas.microsoft.com/office/drawing/2014/main" id="{B81F21FF-389E-B349-7998-21CC99AAC3D4}"/>
              </a:ext>
            </a:extLst>
          </p:cNvPr>
          <p:cNvSpPr txBox="1"/>
          <p:nvPr/>
        </p:nvSpPr>
        <p:spPr>
          <a:xfrm>
            <a:off x="1259632" y="915566"/>
            <a:ext cx="7344816" cy="3170099"/>
          </a:xfrm>
          <a:prstGeom prst="rect">
            <a:avLst/>
          </a:prstGeom>
          <a:noFill/>
        </p:spPr>
        <p:txBody>
          <a:bodyPr wrap="square" rtlCol="0">
            <a:spAutoFit/>
          </a:bodyPr>
          <a:lstStyle/>
          <a:p>
            <a:r>
              <a:rPr lang="en-US" sz="2000" dirty="0">
                <a:latin typeface="Caveat" panose="020B0604020202020204" charset="0"/>
              </a:rPr>
              <a:t>Given our </a:t>
            </a:r>
            <a:r>
              <a:rPr lang="en-US" sz="2000" dirty="0" err="1">
                <a:latin typeface="Caveat" panose="020B0604020202020204" charset="0"/>
              </a:rPr>
              <a:t>trainX</a:t>
            </a:r>
            <a:r>
              <a:rPr lang="en-US" sz="2000" dirty="0">
                <a:latin typeface="Caveat" panose="020B0604020202020204" charset="0"/>
              </a:rPr>
              <a:t> variable (our raw pixel intensities), we want to predict the corresponding cleaned/denoised pixel value in </a:t>
            </a:r>
            <a:r>
              <a:rPr lang="en-US" sz="2000" dirty="0" err="1">
                <a:latin typeface="Caveat" panose="020B0604020202020204" charset="0"/>
              </a:rPr>
              <a:t>trainY</a:t>
            </a:r>
            <a:r>
              <a:rPr lang="en-US" sz="2000" dirty="0">
                <a:latin typeface="Caveat" panose="020B0604020202020204" charset="0"/>
              </a:rPr>
              <a:t> .</a:t>
            </a:r>
          </a:p>
          <a:p>
            <a:endParaRPr lang="en-US" sz="2000" dirty="0">
              <a:latin typeface="Caveat" panose="020B0604020202020204" charset="0"/>
            </a:endParaRPr>
          </a:p>
          <a:p>
            <a:r>
              <a:rPr lang="en-US" sz="2000" dirty="0">
                <a:latin typeface="Caveat" panose="020B0604020202020204" charset="0"/>
              </a:rPr>
              <a:t>We will train our RFR in this manner, ultimately leading to a model that can accept a noisy document input and automatically denoise it by examining local 5 x 5regions and then predicting the center (cleaned) pixel value.</a:t>
            </a:r>
          </a:p>
          <a:p>
            <a:endParaRPr lang="en-US" sz="2000" dirty="0">
              <a:latin typeface="Caveat" panose="020B0604020202020204" charset="0"/>
            </a:endParaRPr>
          </a:p>
          <a:p>
            <a:endParaRPr lang="en-US" sz="2000" dirty="0">
              <a:latin typeface="Caveat" panose="020B0604020202020204" charset="0"/>
            </a:endParaRPr>
          </a:p>
          <a:p>
            <a:r>
              <a:rPr lang="en-US" sz="2000" dirty="0">
                <a:latin typeface="Caveat" panose="020B0604020202020204" charset="0"/>
              </a:rPr>
              <a:t>Ex: </a:t>
            </a:r>
            <a:r>
              <a:rPr lang="en-US" sz="2000" dirty="0" err="1">
                <a:latin typeface="Caveat" panose="020B0604020202020204" charset="0"/>
              </a:rPr>
              <a:t>trainX</a:t>
            </a:r>
            <a:r>
              <a:rPr lang="en-US" sz="2000" dirty="0">
                <a:latin typeface="Caveat" panose="020B0604020202020204" charset="0"/>
              </a:rPr>
              <a:t> = [[247 227 242 253 237 244 228 225 212 219 223 218 252 222 221 242 244 228 240 230 217 233 237 243 252]] </a:t>
            </a:r>
            <a:r>
              <a:rPr lang="en-US" sz="2000" dirty="0" err="1">
                <a:latin typeface="Caveat" panose="020B0604020202020204" charset="0"/>
              </a:rPr>
              <a:t>trainY</a:t>
            </a:r>
            <a:r>
              <a:rPr lang="en-US" sz="2000" dirty="0">
                <a:latin typeface="Caveat" panose="020B0604020202020204" charset="0"/>
              </a:rPr>
              <a:t> = [[1]]</a:t>
            </a:r>
            <a:endParaRPr lang="en-IN" sz="2000" dirty="0">
              <a:latin typeface="Caveat" panose="020B0604020202020204" charset="0"/>
            </a:endParaRPr>
          </a:p>
        </p:txBody>
      </p:sp>
    </p:spTree>
    <p:extLst>
      <p:ext uri="{BB962C8B-B14F-4D97-AF65-F5344CB8AC3E}">
        <p14:creationId xmlns:p14="http://schemas.microsoft.com/office/powerpoint/2010/main" val="5568594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F03299-AF94-E522-8663-60742B60BD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73</a:t>
            </a:fld>
            <a:endParaRPr lang="en"/>
          </a:p>
        </p:txBody>
      </p:sp>
      <p:sp>
        <p:nvSpPr>
          <p:cNvPr id="3" name="TextBox 2">
            <a:extLst>
              <a:ext uri="{FF2B5EF4-FFF2-40B4-BE49-F238E27FC236}">
                <a16:creationId xmlns:a16="http://schemas.microsoft.com/office/drawing/2014/main" id="{41785097-7350-F9D1-F953-CC73E605EEF7}"/>
              </a:ext>
            </a:extLst>
          </p:cNvPr>
          <p:cNvSpPr txBox="1"/>
          <p:nvPr/>
        </p:nvSpPr>
        <p:spPr>
          <a:xfrm>
            <a:off x="1203584" y="450851"/>
            <a:ext cx="7200800" cy="1077218"/>
          </a:xfrm>
          <a:prstGeom prst="rect">
            <a:avLst/>
          </a:prstGeom>
          <a:noFill/>
        </p:spPr>
        <p:txBody>
          <a:bodyPr wrap="square" rtlCol="0">
            <a:spAutoFit/>
          </a:bodyPr>
          <a:lstStyle/>
          <a:p>
            <a:r>
              <a:rPr lang="en-US" sz="3200" dirty="0">
                <a:solidFill>
                  <a:srgbClr val="7030A0"/>
                </a:solidFill>
                <a:latin typeface="Caveat" panose="020B0604020202020204" charset="0"/>
              </a:rPr>
              <a:t>CREATING BLUR AND THRESHOLD HELPER FUNCTION</a:t>
            </a:r>
            <a:endParaRPr lang="en-IN" sz="3200" dirty="0">
              <a:solidFill>
                <a:srgbClr val="7030A0"/>
              </a:solidFill>
              <a:latin typeface="Caveat" panose="020B0604020202020204" charset="0"/>
            </a:endParaRPr>
          </a:p>
        </p:txBody>
      </p:sp>
      <p:sp>
        <p:nvSpPr>
          <p:cNvPr id="5" name="TextBox 4">
            <a:extLst>
              <a:ext uri="{FF2B5EF4-FFF2-40B4-BE49-F238E27FC236}">
                <a16:creationId xmlns:a16="http://schemas.microsoft.com/office/drawing/2014/main" id="{6B344374-C7D5-F6D6-B57B-F9DB52D8CCB9}"/>
              </a:ext>
            </a:extLst>
          </p:cNvPr>
          <p:cNvSpPr txBox="1"/>
          <p:nvPr/>
        </p:nvSpPr>
        <p:spPr>
          <a:xfrm>
            <a:off x="1331640" y="1851670"/>
            <a:ext cx="7128792"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Caveat" panose="020B0604020202020204" charset="0"/>
              </a:rPr>
              <a:t>To help our RFR predict background (i.e., noisy) from foreground (i.e., text) pixels, we need to define a helper function that will pre-process our images before we train the model and make predictions with it.</a:t>
            </a:r>
            <a:endParaRPr lang="en-IN" sz="2400" dirty="0">
              <a:latin typeface="Caveat" panose="020B0604020202020204" charset="0"/>
            </a:endParaRPr>
          </a:p>
        </p:txBody>
      </p:sp>
    </p:spTree>
    <p:extLst>
      <p:ext uri="{BB962C8B-B14F-4D97-AF65-F5344CB8AC3E}">
        <p14:creationId xmlns:p14="http://schemas.microsoft.com/office/powerpoint/2010/main" val="36516931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92455C-7B63-0A4C-4D3C-85CFC85568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74</a:t>
            </a:fld>
            <a:endParaRPr lang="en"/>
          </a:p>
        </p:txBody>
      </p:sp>
      <p:pic>
        <p:nvPicPr>
          <p:cNvPr id="4" name="Picture 3">
            <a:extLst>
              <a:ext uri="{FF2B5EF4-FFF2-40B4-BE49-F238E27FC236}">
                <a16:creationId xmlns:a16="http://schemas.microsoft.com/office/drawing/2014/main" id="{D67ACB68-7F2D-0AEA-3493-89A18B8C28F1}"/>
              </a:ext>
            </a:extLst>
          </p:cNvPr>
          <p:cNvPicPr>
            <a:picLocks noChangeAspect="1"/>
          </p:cNvPicPr>
          <p:nvPr/>
        </p:nvPicPr>
        <p:blipFill>
          <a:blip r:embed="rId2"/>
          <a:stretch>
            <a:fillRect/>
          </a:stretch>
        </p:blipFill>
        <p:spPr>
          <a:xfrm>
            <a:off x="539552" y="817823"/>
            <a:ext cx="4688381" cy="3507854"/>
          </a:xfrm>
          <a:prstGeom prst="rect">
            <a:avLst/>
          </a:prstGeom>
        </p:spPr>
      </p:pic>
      <p:sp>
        <p:nvSpPr>
          <p:cNvPr id="5" name="TextBox 4">
            <a:extLst>
              <a:ext uri="{FF2B5EF4-FFF2-40B4-BE49-F238E27FC236}">
                <a16:creationId xmlns:a16="http://schemas.microsoft.com/office/drawing/2014/main" id="{D3DAC494-164B-F436-B262-D0CAA68B1C43}"/>
              </a:ext>
            </a:extLst>
          </p:cNvPr>
          <p:cNvSpPr txBox="1"/>
          <p:nvPr/>
        </p:nvSpPr>
        <p:spPr>
          <a:xfrm>
            <a:off x="5652120" y="817823"/>
            <a:ext cx="3024336" cy="3785652"/>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latin typeface="Caveat" panose="020B0604020202020204" charset="0"/>
              </a:rPr>
              <a:t>First, we take our input image, blur it (top-left), and then subtract the blurred image from the input image (</a:t>
            </a:r>
            <a:r>
              <a:rPr lang="en-US" sz="2000" dirty="0" err="1">
                <a:latin typeface="Caveat" panose="020B0604020202020204" charset="0"/>
              </a:rPr>
              <a:t>topright</a:t>
            </a:r>
            <a:r>
              <a:rPr lang="en-US" sz="2000" dirty="0">
                <a:latin typeface="Caveat" panose="020B0604020202020204" charset="0"/>
              </a:rPr>
              <a:t>). We do this step to approximate the foreground of the image since, by nature, blurring will blur focused features and reveal more of the “structural” components of the image.</a:t>
            </a:r>
            <a:endParaRPr lang="en-IN" sz="2000" dirty="0">
              <a:latin typeface="Caveat" panose="020B0604020202020204" charset="0"/>
            </a:endParaRPr>
          </a:p>
        </p:txBody>
      </p:sp>
    </p:spTree>
    <p:extLst>
      <p:ext uri="{BB962C8B-B14F-4D97-AF65-F5344CB8AC3E}">
        <p14:creationId xmlns:p14="http://schemas.microsoft.com/office/powerpoint/2010/main" val="38330083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D40031-5B23-CE23-CC5F-E0F4FEA251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75</a:t>
            </a:fld>
            <a:endParaRPr lang="en"/>
          </a:p>
        </p:txBody>
      </p:sp>
      <p:sp>
        <p:nvSpPr>
          <p:cNvPr id="3" name="TextBox 2">
            <a:extLst>
              <a:ext uri="{FF2B5EF4-FFF2-40B4-BE49-F238E27FC236}">
                <a16:creationId xmlns:a16="http://schemas.microsoft.com/office/drawing/2014/main" id="{C33E856E-275D-0856-12DB-164B5CFE7200}"/>
              </a:ext>
            </a:extLst>
          </p:cNvPr>
          <p:cNvSpPr txBox="1"/>
          <p:nvPr/>
        </p:nvSpPr>
        <p:spPr>
          <a:xfrm>
            <a:off x="1333918" y="483518"/>
            <a:ext cx="7344816" cy="1077218"/>
          </a:xfrm>
          <a:prstGeom prst="rect">
            <a:avLst/>
          </a:prstGeom>
          <a:noFill/>
        </p:spPr>
        <p:txBody>
          <a:bodyPr wrap="square" rtlCol="0">
            <a:spAutoFit/>
          </a:bodyPr>
          <a:lstStyle/>
          <a:p>
            <a:r>
              <a:rPr lang="en-US" sz="3200" dirty="0">
                <a:solidFill>
                  <a:srgbClr val="FF0000"/>
                </a:solidFill>
                <a:latin typeface="Caveat" panose="020B0604020202020204" charset="0"/>
              </a:rPr>
              <a:t>IMPLEMENTING THE FEATURE EXTRACTION SCRIPT</a:t>
            </a:r>
            <a:endParaRPr lang="en-IN" sz="3200" dirty="0">
              <a:solidFill>
                <a:srgbClr val="FF0000"/>
              </a:solidFill>
              <a:latin typeface="Caveat" panose="020B0604020202020204" charset="0"/>
            </a:endParaRPr>
          </a:p>
        </p:txBody>
      </p:sp>
      <p:sp>
        <p:nvSpPr>
          <p:cNvPr id="5" name="TextBox 4">
            <a:extLst>
              <a:ext uri="{FF2B5EF4-FFF2-40B4-BE49-F238E27FC236}">
                <a16:creationId xmlns:a16="http://schemas.microsoft.com/office/drawing/2014/main" id="{174C273D-AB78-5345-7078-F8DA15EF63A0}"/>
              </a:ext>
            </a:extLst>
          </p:cNvPr>
          <p:cNvSpPr txBox="1"/>
          <p:nvPr/>
        </p:nvSpPr>
        <p:spPr>
          <a:xfrm>
            <a:off x="1333918" y="1924413"/>
            <a:ext cx="7270530"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Caveat" panose="020B0604020202020204" charset="0"/>
              </a:rPr>
              <a:t>As the name suggests, this script is responsible for creating our 5 x5 - 2d feature vectors from the noisy image and then extracting the target (i.e., cleaned) pixel value from the corresponding gold standard image. We’ll save these features to disk in CSV format and then train a Random Forest Regression model on them</a:t>
            </a:r>
            <a:endParaRPr lang="en-IN" sz="2000" dirty="0">
              <a:latin typeface="Caveat" panose="020B0604020202020204" charset="0"/>
            </a:endParaRPr>
          </a:p>
        </p:txBody>
      </p:sp>
    </p:spTree>
    <p:extLst>
      <p:ext uri="{BB962C8B-B14F-4D97-AF65-F5344CB8AC3E}">
        <p14:creationId xmlns:p14="http://schemas.microsoft.com/office/powerpoint/2010/main" val="33494898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FE027C-90AD-31EB-99AF-CEFEFF5DF4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76</a:t>
            </a:fld>
            <a:endParaRPr lang="en"/>
          </a:p>
        </p:txBody>
      </p:sp>
      <p:pic>
        <p:nvPicPr>
          <p:cNvPr id="8" name="Picture 7">
            <a:extLst>
              <a:ext uri="{FF2B5EF4-FFF2-40B4-BE49-F238E27FC236}">
                <a16:creationId xmlns:a16="http://schemas.microsoft.com/office/drawing/2014/main" id="{411A8C34-E980-554B-735A-099902AF27ED}"/>
              </a:ext>
            </a:extLst>
          </p:cNvPr>
          <p:cNvPicPr>
            <a:picLocks noChangeAspect="1"/>
          </p:cNvPicPr>
          <p:nvPr/>
        </p:nvPicPr>
        <p:blipFill>
          <a:blip r:embed="rId2"/>
          <a:stretch>
            <a:fillRect/>
          </a:stretch>
        </p:blipFill>
        <p:spPr>
          <a:xfrm>
            <a:off x="512936" y="843556"/>
            <a:ext cx="3627016" cy="3023683"/>
          </a:xfrm>
          <a:prstGeom prst="rect">
            <a:avLst/>
          </a:prstGeom>
        </p:spPr>
      </p:pic>
      <p:pic>
        <p:nvPicPr>
          <p:cNvPr id="10" name="Picture 9">
            <a:extLst>
              <a:ext uri="{FF2B5EF4-FFF2-40B4-BE49-F238E27FC236}">
                <a16:creationId xmlns:a16="http://schemas.microsoft.com/office/drawing/2014/main" id="{F3397EF8-F336-752E-9BD2-AD9F791954C2}"/>
              </a:ext>
            </a:extLst>
          </p:cNvPr>
          <p:cNvPicPr>
            <a:picLocks noChangeAspect="1"/>
          </p:cNvPicPr>
          <p:nvPr/>
        </p:nvPicPr>
        <p:blipFill>
          <a:blip r:embed="rId3"/>
          <a:stretch>
            <a:fillRect/>
          </a:stretch>
        </p:blipFill>
        <p:spPr>
          <a:xfrm>
            <a:off x="4872072" y="939992"/>
            <a:ext cx="3960393" cy="2927247"/>
          </a:xfrm>
          <a:prstGeom prst="rect">
            <a:avLst/>
          </a:prstGeom>
        </p:spPr>
      </p:pic>
    </p:spTree>
    <p:extLst>
      <p:ext uri="{BB962C8B-B14F-4D97-AF65-F5344CB8AC3E}">
        <p14:creationId xmlns:p14="http://schemas.microsoft.com/office/powerpoint/2010/main" val="26512184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5EDC1B-8C60-882F-07E0-2A158C7ABE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77</a:t>
            </a:fld>
            <a:endParaRPr lang="en"/>
          </a:p>
        </p:txBody>
      </p:sp>
      <p:sp>
        <p:nvSpPr>
          <p:cNvPr id="3" name="TextBox 2">
            <a:extLst>
              <a:ext uri="{FF2B5EF4-FFF2-40B4-BE49-F238E27FC236}">
                <a16:creationId xmlns:a16="http://schemas.microsoft.com/office/drawing/2014/main" id="{7FE072CF-712C-9C97-9133-185CC9C57C22}"/>
              </a:ext>
            </a:extLst>
          </p:cNvPr>
          <p:cNvSpPr txBox="1"/>
          <p:nvPr/>
        </p:nvSpPr>
        <p:spPr>
          <a:xfrm>
            <a:off x="1331640" y="915566"/>
            <a:ext cx="7344816"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Caveat" panose="020B0604020202020204" charset="0"/>
              </a:rPr>
              <a:t>Slide a 5 x 5 window from left-to-right and top-to-bottom across the </a:t>
            </a:r>
            <a:r>
              <a:rPr lang="en-US" sz="2400" dirty="0" err="1">
                <a:latin typeface="Caveat" panose="020B0604020202020204" charset="0"/>
              </a:rPr>
              <a:t>trainImage</a:t>
            </a:r>
            <a:r>
              <a:rPr lang="en-US" sz="2400" dirty="0">
                <a:latin typeface="Caveat" panose="020B0604020202020204" charset="0"/>
              </a:rPr>
              <a:t> and </a:t>
            </a:r>
            <a:r>
              <a:rPr lang="en-US" sz="2400" dirty="0" err="1">
                <a:latin typeface="Caveat" panose="020B0604020202020204" charset="0"/>
              </a:rPr>
              <a:t>cleanImage</a:t>
            </a:r>
            <a:r>
              <a:rPr lang="en-US" sz="2400" dirty="0">
                <a:latin typeface="Caveat" panose="020B0604020202020204" charset="0"/>
              </a:rPr>
              <a:t>. At each sliding window stop, we extract the 5 x 5 ROI of the training image and clean image. We grab the width and height of the </a:t>
            </a:r>
            <a:r>
              <a:rPr lang="en-US" sz="2400" dirty="0" err="1">
                <a:latin typeface="Caveat" panose="020B0604020202020204" charset="0"/>
              </a:rPr>
              <a:t>trainROI</a:t>
            </a:r>
            <a:r>
              <a:rPr lang="en-US" sz="2400" dirty="0">
                <a:latin typeface="Caveat" panose="020B0604020202020204" charset="0"/>
              </a:rPr>
              <a:t> , and if either the width or height is not five pixels (due to us being on the borders of the image), we throw out the ROI (because we are only concerned with 5 x 5 regions). Next, we construct our feature vectors and save the row to our CSV file.</a:t>
            </a:r>
            <a:endParaRPr lang="en-IN" sz="2400" dirty="0">
              <a:latin typeface="Caveat" panose="020B0604020202020204" charset="0"/>
            </a:endParaRPr>
          </a:p>
        </p:txBody>
      </p:sp>
    </p:spTree>
    <p:extLst>
      <p:ext uri="{BB962C8B-B14F-4D97-AF65-F5344CB8AC3E}">
        <p14:creationId xmlns:p14="http://schemas.microsoft.com/office/powerpoint/2010/main" val="25764635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03D897-6D5B-4BE4-7996-8106013EF7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78</a:t>
            </a:fld>
            <a:endParaRPr lang="en"/>
          </a:p>
        </p:txBody>
      </p:sp>
      <p:sp>
        <p:nvSpPr>
          <p:cNvPr id="3" name="TextBox 2">
            <a:extLst>
              <a:ext uri="{FF2B5EF4-FFF2-40B4-BE49-F238E27FC236}">
                <a16:creationId xmlns:a16="http://schemas.microsoft.com/office/drawing/2014/main" id="{0FE35A8F-6B69-C5F2-BDA8-F6655F9AA6E5}"/>
              </a:ext>
            </a:extLst>
          </p:cNvPr>
          <p:cNvSpPr txBox="1"/>
          <p:nvPr/>
        </p:nvSpPr>
        <p:spPr>
          <a:xfrm>
            <a:off x="1259632" y="442021"/>
            <a:ext cx="6120680" cy="1077218"/>
          </a:xfrm>
          <a:prstGeom prst="rect">
            <a:avLst/>
          </a:prstGeom>
          <a:noFill/>
        </p:spPr>
        <p:txBody>
          <a:bodyPr wrap="square" rtlCol="0">
            <a:spAutoFit/>
          </a:bodyPr>
          <a:lstStyle/>
          <a:p>
            <a:r>
              <a:rPr lang="en-US" sz="3200" dirty="0">
                <a:solidFill>
                  <a:srgbClr val="00B050"/>
                </a:solidFill>
                <a:latin typeface="Caveat" panose="020B0604020202020204" charset="0"/>
              </a:rPr>
              <a:t>IMPLEMENTING OUR DENOISING TRAINING SCRIPT</a:t>
            </a:r>
            <a:endParaRPr lang="en-IN" sz="3200" dirty="0">
              <a:solidFill>
                <a:srgbClr val="00B050"/>
              </a:solidFill>
              <a:latin typeface="Caveat" panose="020B0604020202020204" charset="0"/>
            </a:endParaRPr>
          </a:p>
        </p:txBody>
      </p:sp>
      <p:sp>
        <p:nvSpPr>
          <p:cNvPr id="4" name="TextBox 3">
            <a:extLst>
              <a:ext uri="{FF2B5EF4-FFF2-40B4-BE49-F238E27FC236}">
                <a16:creationId xmlns:a16="http://schemas.microsoft.com/office/drawing/2014/main" id="{B70341CB-9093-F191-DC32-ACA716F6D29B}"/>
              </a:ext>
            </a:extLst>
          </p:cNvPr>
          <p:cNvSpPr txBox="1"/>
          <p:nvPr/>
        </p:nvSpPr>
        <p:spPr>
          <a:xfrm>
            <a:off x="1325092" y="1851670"/>
            <a:ext cx="6840760" cy="1938992"/>
          </a:xfrm>
          <a:prstGeom prst="rect">
            <a:avLst/>
          </a:prstGeom>
          <a:noFill/>
        </p:spPr>
        <p:txBody>
          <a:bodyPr wrap="square" rtlCol="0">
            <a:spAutoFit/>
          </a:bodyPr>
          <a:lstStyle/>
          <a:p>
            <a:r>
              <a:rPr lang="en-US" sz="2400" dirty="0">
                <a:latin typeface="Caveat" panose="020B0604020202020204" charset="0"/>
              </a:rPr>
              <a:t>Now that our features.csv file has been generated, we can move on to the training script. This script is responsible for loading our features.csv file and training an RFR to accept a 5 x 5 region of a noisy image and then predict the cleaned center pixel value.</a:t>
            </a:r>
            <a:endParaRPr lang="en-IN" sz="2400" dirty="0">
              <a:latin typeface="Caveat" panose="020B0604020202020204" charset="0"/>
            </a:endParaRPr>
          </a:p>
        </p:txBody>
      </p:sp>
    </p:spTree>
    <p:extLst>
      <p:ext uri="{BB962C8B-B14F-4D97-AF65-F5344CB8AC3E}">
        <p14:creationId xmlns:p14="http://schemas.microsoft.com/office/powerpoint/2010/main" val="35335584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B8CDFE-2483-C8A8-3198-100DD4F699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79</a:t>
            </a:fld>
            <a:endParaRPr lang="en"/>
          </a:p>
        </p:txBody>
      </p:sp>
      <p:sp>
        <p:nvSpPr>
          <p:cNvPr id="3" name="TextBox 2">
            <a:extLst>
              <a:ext uri="{FF2B5EF4-FFF2-40B4-BE49-F238E27FC236}">
                <a16:creationId xmlns:a16="http://schemas.microsoft.com/office/drawing/2014/main" id="{F8362672-91BD-B229-763F-27F61EAE12FC}"/>
              </a:ext>
            </a:extLst>
          </p:cNvPr>
          <p:cNvSpPr txBox="1"/>
          <p:nvPr/>
        </p:nvSpPr>
        <p:spPr>
          <a:xfrm>
            <a:off x="1331640" y="843558"/>
            <a:ext cx="6984776"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Caveat" panose="020B0604020202020204" charset="0"/>
              </a:rPr>
              <a:t>We start looping over all lines of our CSV file . For each row, we extract both the target and pixel values. We then update both our features and targets lists, respectively.</a:t>
            </a:r>
          </a:p>
          <a:p>
            <a:pPr marL="342900" indent="-342900">
              <a:buFont typeface="Arial" panose="020B0604020202020204" pitchFamily="34" charset="0"/>
              <a:buChar char="•"/>
            </a:pPr>
            <a:endParaRPr lang="en-US" sz="2400" dirty="0">
              <a:latin typeface="Caveat" panose="020B0604020202020204" charset="0"/>
            </a:endParaRPr>
          </a:p>
          <a:p>
            <a:pPr marL="342900" indent="-342900">
              <a:buFont typeface="Arial" panose="020B0604020202020204" pitchFamily="34" charset="0"/>
              <a:buChar char="•"/>
            </a:pPr>
            <a:endParaRPr lang="en-US" sz="2400" dirty="0">
              <a:latin typeface="Caveat" panose="020B0604020202020204" charset="0"/>
            </a:endParaRPr>
          </a:p>
          <a:p>
            <a:pPr marL="342900" indent="-342900">
              <a:buFont typeface="Arial" panose="020B0604020202020204" pitchFamily="34" charset="0"/>
              <a:buChar char="•"/>
            </a:pPr>
            <a:r>
              <a:rPr lang="en-US" sz="2400" dirty="0">
                <a:latin typeface="Caveat" panose="020B0604020202020204" charset="0"/>
              </a:rPr>
              <a:t>After training is complete, we compute the root-mean-square error (RMSE) to measure how good a job we’ve done at predicting cleaned, denoised images. The lower the error value, the better the job we’ve done.</a:t>
            </a:r>
            <a:endParaRPr lang="en-IN" sz="2400" dirty="0">
              <a:latin typeface="Caveat" panose="020B0604020202020204" charset="0"/>
            </a:endParaRPr>
          </a:p>
        </p:txBody>
      </p:sp>
    </p:spTree>
    <p:extLst>
      <p:ext uri="{BB962C8B-B14F-4D97-AF65-F5344CB8AC3E}">
        <p14:creationId xmlns:p14="http://schemas.microsoft.com/office/powerpoint/2010/main" val="2728493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1411775" y="129768"/>
            <a:ext cx="72738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output</a:t>
            </a:r>
            <a:endParaRPr dirty="0"/>
          </a:p>
        </p:txBody>
      </p:sp>
      <p:sp>
        <p:nvSpPr>
          <p:cNvPr id="82" name="Google Shape;82;p16"/>
          <p:cNvSpPr txBox="1">
            <a:spLocks noGrp="1"/>
          </p:cNvSpPr>
          <p:nvPr>
            <p:ph type="sldNum" idx="12"/>
          </p:nvPr>
        </p:nvSpPr>
        <p:spPr>
          <a:xfrm>
            <a:off x="8404384" y="2540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8</a:t>
            </a:fld>
            <a:endParaRPr/>
          </a:p>
        </p:txBody>
      </p:sp>
      <p:pic>
        <p:nvPicPr>
          <p:cNvPr id="5" name="Picture 4">
            <a:extLst>
              <a:ext uri="{FF2B5EF4-FFF2-40B4-BE49-F238E27FC236}">
                <a16:creationId xmlns:a16="http://schemas.microsoft.com/office/drawing/2014/main" id="{FCB17AC3-F9A6-4E50-92BA-8D9F373528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615" y="1128502"/>
            <a:ext cx="7141205" cy="3885229"/>
          </a:xfrm>
          <a:prstGeom prst="rect">
            <a:avLst/>
          </a:prstGeom>
        </p:spPr>
      </p:pic>
      <p:sp>
        <p:nvSpPr>
          <p:cNvPr id="6" name="Google Shape;505;p46"/>
          <p:cNvSpPr/>
          <p:nvPr/>
        </p:nvSpPr>
        <p:spPr>
          <a:xfrm>
            <a:off x="7786710" y="142858"/>
            <a:ext cx="857256" cy="785818"/>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189050-06EF-FE39-74FA-D618A7FB7F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80</a:t>
            </a:fld>
            <a:endParaRPr lang="en"/>
          </a:p>
        </p:txBody>
      </p:sp>
      <p:pic>
        <p:nvPicPr>
          <p:cNvPr id="4" name="Picture 3">
            <a:extLst>
              <a:ext uri="{FF2B5EF4-FFF2-40B4-BE49-F238E27FC236}">
                <a16:creationId xmlns:a16="http://schemas.microsoft.com/office/drawing/2014/main" id="{58FD825F-6F2A-FCCB-9512-A60D0401C1E8}"/>
              </a:ext>
            </a:extLst>
          </p:cNvPr>
          <p:cNvPicPr>
            <a:picLocks noChangeAspect="1"/>
          </p:cNvPicPr>
          <p:nvPr/>
        </p:nvPicPr>
        <p:blipFill>
          <a:blip r:embed="rId2"/>
          <a:stretch>
            <a:fillRect/>
          </a:stretch>
        </p:blipFill>
        <p:spPr>
          <a:xfrm>
            <a:off x="1829805" y="616521"/>
            <a:ext cx="6574579" cy="4405149"/>
          </a:xfrm>
          <a:prstGeom prst="rect">
            <a:avLst/>
          </a:prstGeom>
        </p:spPr>
      </p:pic>
    </p:spTree>
    <p:extLst>
      <p:ext uri="{BB962C8B-B14F-4D97-AF65-F5344CB8AC3E}">
        <p14:creationId xmlns:p14="http://schemas.microsoft.com/office/powerpoint/2010/main" val="7623245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BDA110-3D41-8A43-FD7C-0B29118E45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81</a:t>
            </a:fld>
            <a:endParaRPr lang="en"/>
          </a:p>
        </p:txBody>
      </p:sp>
      <p:pic>
        <p:nvPicPr>
          <p:cNvPr id="4" name="Picture 3">
            <a:extLst>
              <a:ext uri="{FF2B5EF4-FFF2-40B4-BE49-F238E27FC236}">
                <a16:creationId xmlns:a16="http://schemas.microsoft.com/office/drawing/2014/main" id="{6F2C9E7C-D1FC-5BBA-4F48-36D2B7D226A3}"/>
              </a:ext>
            </a:extLst>
          </p:cNvPr>
          <p:cNvPicPr>
            <a:picLocks noChangeAspect="1"/>
          </p:cNvPicPr>
          <p:nvPr/>
        </p:nvPicPr>
        <p:blipFill>
          <a:blip r:embed="rId2"/>
          <a:stretch>
            <a:fillRect/>
          </a:stretch>
        </p:blipFill>
        <p:spPr>
          <a:xfrm>
            <a:off x="1547664" y="646237"/>
            <a:ext cx="7324423" cy="4299942"/>
          </a:xfrm>
          <a:prstGeom prst="rect">
            <a:avLst/>
          </a:prstGeom>
        </p:spPr>
      </p:pic>
    </p:spTree>
    <p:extLst>
      <p:ext uri="{BB962C8B-B14F-4D97-AF65-F5344CB8AC3E}">
        <p14:creationId xmlns:p14="http://schemas.microsoft.com/office/powerpoint/2010/main" val="42915618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9D7698-21AE-6A63-1EE8-BFF11E314E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82</a:t>
            </a:fld>
            <a:endParaRPr lang="en"/>
          </a:p>
        </p:txBody>
      </p:sp>
      <p:sp>
        <p:nvSpPr>
          <p:cNvPr id="3" name="TextBox 2">
            <a:extLst>
              <a:ext uri="{FF2B5EF4-FFF2-40B4-BE49-F238E27FC236}">
                <a16:creationId xmlns:a16="http://schemas.microsoft.com/office/drawing/2014/main" id="{8A468E5A-ED60-0640-A0A3-1F591C8AD84E}"/>
              </a:ext>
            </a:extLst>
          </p:cNvPr>
          <p:cNvSpPr txBox="1"/>
          <p:nvPr/>
        </p:nvSpPr>
        <p:spPr>
          <a:xfrm>
            <a:off x="1403648" y="1566128"/>
            <a:ext cx="7128792" cy="1938992"/>
          </a:xfrm>
          <a:prstGeom prst="rect">
            <a:avLst/>
          </a:prstGeom>
          <a:noFill/>
        </p:spPr>
        <p:txBody>
          <a:bodyPr wrap="square" rtlCol="0">
            <a:spAutoFit/>
          </a:bodyPr>
          <a:lstStyle/>
          <a:p>
            <a:r>
              <a:rPr lang="en-IN" sz="6000" dirty="0">
                <a:solidFill>
                  <a:srgbClr val="7030A0"/>
                </a:solidFill>
                <a:latin typeface="Caveat" panose="020B0604020202020204" charset="0"/>
              </a:rPr>
              <a:t>IMAGE BINARIZATION BY ML TECHNIQUE</a:t>
            </a:r>
          </a:p>
        </p:txBody>
      </p:sp>
    </p:spTree>
    <p:extLst>
      <p:ext uri="{BB962C8B-B14F-4D97-AF65-F5344CB8AC3E}">
        <p14:creationId xmlns:p14="http://schemas.microsoft.com/office/powerpoint/2010/main" val="25096982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FEC93D-0106-5D62-6CD9-BA28EB0DC1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83</a:t>
            </a:fld>
            <a:endParaRPr lang="en"/>
          </a:p>
        </p:txBody>
      </p:sp>
      <p:sp>
        <p:nvSpPr>
          <p:cNvPr id="3" name="TextBox 2">
            <a:extLst>
              <a:ext uri="{FF2B5EF4-FFF2-40B4-BE49-F238E27FC236}">
                <a16:creationId xmlns:a16="http://schemas.microsoft.com/office/drawing/2014/main" id="{B3795536-75F0-570F-FEA0-DD146A335DC5}"/>
              </a:ext>
            </a:extLst>
          </p:cNvPr>
          <p:cNvSpPr txBox="1"/>
          <p:nvPr/>
        </p:nvSpPr>
        <p:spPr>
          <a:xfrm>
            <a:off x="1259632" y="482303"/>
            <a:ext cx="5544616" cy="584775"/>
          </a:xfrm>
          <a:prstGeom prst="rect">
            <a:avLst/>
          </a:prstGeom>
          <a:noFill/>
        </p:spPr>
        <p:txBody>
          <a:bodyPr wrap="square" rtlCol="0">
            <a:spAutoFit/>
          </a:bodyPr>
          <a:lstStyle/>
          <a:p>
            <a:r>
              <a:rPr lang="en-IN" sz="3200" dirty="0">
                <a:solidFill>
                  <a:schemeClr val="accent6">
                    <a:lumMod val="50000"/>
                  </a:schemeClr>
                </a:solidFill>
                <a:latin typeface="Caveat" panose="020B0604020202020204" charset="0"/>
              </a:rPr>
              <a:t>What  is  image binarization?</a:t>
            </a:r>
          </a:p>
        </p:txBody>
      </p:sp>
      <p:sp>
        <p:nvSpPr>
          <p:cNvPr id="4" name="TextBox 3">
            <a:extLst>
              <a:ext uri="{FF2B5EF4-FFF2-40B4-BE49-F238E27FC236}">
                <a16:creationId xmlns:a16="http://schemas.microsoft.com/office/drawing/2014/main" id="{890F091C-C797-47C5-B5BF-75E158309404}"/>
              </a:ext>
            </a:extLst>
          </p:cNvPr>
          <p:cNvSpPr txBox="1"/>
          <p:nvPr/>
        </p:nvSpPr>
        <p:spPr>
          <a:xfrm>
            <a:off x="1331640" y="1168697"/>
            <a:ext cx="7621444" cy="3970318"/>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Caveat" panose="020B0604020202020204" charset="0"/>
              </a:rPr>
              <a:t>Binarization is the process of converting a pixel image to a binary image</a:t>
            </a:r>
          </a:p>
          <a:p>
            <a:pPr marL="457200" indent="-457200">
              <a:buFont typeface="Arial" panose="020B0604020202020204" pitchFamily="34" charset="0"/>
              <a:buChar char="•"/>
            </a:pPr>
            <a:endParaRPr lang="en-US" sz="2800" dirty="0">
              <a:latin typeface="Caveat" panose="020B0604020202020204" charset="0"/>
            </a:endParaRPr>
          </a:p>
          <a:p>
            <a:pPr marL="457200" indent="-457200">
              <a:buFont typeface="Arial" panose="020B0604020202020204" pitchFamily="34" charset="0"/>
              <a:buChar char="•"/>
            </a:pPr>
            <a:endParaRPr lang="en-US" sz="2800" dirty="0">
              <a:latin typeface="Caveat" panose="020B0604020202020204" charset="0"/>
            </a:endParaRPr>
          </a:p>
          <a:p>
            <a:pPr marL="457200" indent="-457200">
              <a:buFont typeface="Arial" panose="020B0604020202020204" pitchFamily="34" charset="0"/>
              <a:buChar char="•"/>
            </a:pPr>
            <a:r>
              <a:rPr lang="en-US" sz="2800" b="0" i="0" dirty="0">
                <a:solidFill>
                  <a:srgbClr val="111111"/>
                </a:solidFill>
                <a:effectLst/>
                <a:latin typeface="Caveat" panose="020B0604020202020204" charset="0"/>
              </a:rPr>
              <a:t>Image binarization is the process of</a:t>
            </a:r>
            <a:r>
              <a:rPr lang="en-US" sz="2800" b="1" i="0" dirty="0">
                <a:solidFill>
                  <a:srgbClr val="111111"/>
                </a:solidFill>
                <a:effectLst/>
                <a:latin typeface="Caveat" panose="020B0604020202020204" charset="0"/>
              </a:rPr>
              <a:t> taking a grayscale image and converting it to black-and-white</a:t>
            </a:r>
            <a:r>
              <a:rPr lang="en-US" sz="2800" b="0" i="0" dirty="0">
                <a:solidFill>
                  <a:srgbClr val="111111"/>
                </a:solidFill>
                <a:effectLst/>
                <a:latin typeface="Caveat" panose="020B0604020202020204" charset="0"/>
              </a:rPr>
              <a:t>, essentially reducing the information contained within the image from 256 shades of gray to 2: black and white, a binary image</a:t>
            </a:r>
            <a:endParaRPr lang="en-IN" sz="2800" dirty="0">
              <a:latin typeface="Caveat" panose="020B0604020202020204" charset="0"/>
            </a:endParaRPr>
          </a:p>
          <a:p>
            <a:pPr marL="457200" indent="-457200">
              <a:buFont typeface="Arial" panose="020B0604020202020204" pitchFamily="34" charset="0"/>
              <a:buChar char="•"/>
            </a:pPr>
            <a:endParaRPr lang="en-IN" sz="2800" dirty="0">
              <a:latin typeface="Caveat" panose="020B0604020202020204" charset="0"/>
            </a:endParaRPr>
          </a:p>
        </p:txBody>
      </p:sp>
    </p:spTree>
    <p:extLst>
      <p:ext uri="{BB962C8B-B14F-4D97-AF65-F5344CB8AC3E}">
        <p14:creationId xmlns:p14="http://schemas.microsoft.com/office/powerpoint/2010/main" val="10679872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D8D4DD-5E30-606B-DFB6-5DB1203F95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84</a:t>
            </a:fld>
            <a:endParaRPr lang="en"/>
          </a:p>
        </p:txBody>
      </p:sp>
      <p:sp>
        <p:nvSpPr>
          <p:cNvPr id="3" name="TextBox 2">
            <a:extLst>
              <a:ext uri="{FF2B5EF4-FFF2-40B4-BE49-F238E27FC236}">
                <a16:creationId xmlns:a16="http://schemas.microsoft.com/office/drawing/2014/main" id="{9E6BC6AD-FDA2-98E2-2D44-0711B1DBA055}"/>
              </a:ext>
            </a:extLst>
          </p:cNvPr>
          <p:cNvSpPr txBox="1"/>
          <p:nvPr/>
        </p:nvSpPr>
        <p:spPr>
          <a:xfrm>
            <a:off x="1259632" y="480021"/>
            <a:ext cx="5472608" cy="584775"/>
          </a:xfrm>
          <a:prstGeom prst="rect">
            <a:avLst/>
          </a:prstGeom>
          <a:noFill/>
        </p:spPr>
        <p:txBody>
          <a:bodyPr wrap="square" rtlCol="0">
            <a:spAutoFit/>
          </a:bodyPr>
          <a:lstStyle/>
          <a:p>
            <a:r>
              <a:rPr lang="en-IN" sz="3200" dirty="0">
                <a:solidFill>
                  <a:schemeClr val="accent3">
                    <a:lumMod val="50000"/>
                  </a:schemeClr>
                </a:solidFill>
                <a:latin typeface="Caveat" panose="020B0604020202020204" charset="0"/>
              </a:rPr>
              <a:t>USING K-MEANS CLUSTERING</a:t>
            </a:r>
          </a:p>
        </p:txBody>
      </p:sp>
      <p:sp>
        <p:nvSpPr>
          <p:cNvPr id="4" name="TextBox 3">
            <a:extLst>
              <a:ext uri="{FF2B5EF4-FFF2-40B4-BE49-F238E27FC236}">
                <a16:creationId xmlns:a16="http://schemas.microsoft.com/office/drawing/2014/main" id="{B5EA6FA2-53DA-A6D7-BA56-CA02C3EF2A5D}"/>
              </a:ext>
            </a:extLst>
          </p:cNvPr>
          <p:cNvSpPr txBox="1"/>
          <p:nvPr/>
        </p:nvSpPr>
        <p:spPr>
          <a:xfrm>
            <a:off x="1331640" y="1090816"/>
            <a:ext cx="7344816"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Caveat" panose="020B0604020202020204" charset="0"/>
              </a:rPr>
              <a:t>We will consider the image binarization problem as a binary classification problem where each of the pixels in the image have to be classified as one of those 2 classes only. The classes are the “Background” &amp; the “Foreground”. This type of classification problem can be tackled by seeing these 2 classes as clusters in an image where the cluster will be classified as one of the two classes.</a:t>
            </a:r>
            <a:endParaRPr lang="en-IN" sz="2400" dirty="0">
              <a:latin typeface="Caveat" panose="020B0604020202020204" charset="0"/>
            </a:endParaRPr>
          </a:p>
          <a:p>
            <a:pPr marL="342900" indent="-342900">
              <a:buFont typeface="Arial" panose="020B0604020202020204" pitchFamily="34" charset="0"/>
              <a:buChar char="•"/>
            </a:pPr>
            <a:endParaRPr lang="en-IN" sz="2400" dirty="0">
              <a:latin typeface="Caveat" panose="020B0604020202020204" charset="0"/>
            </a:endParaRPr>
          </a:p>
        </p:txBody>
      </p:sp>
    </p:spTree>
    <p:extLst>
      <p:ext uri="{BB962C8B-B14F-4D97-AF65-F5344CB8AC3E}">
        <p14:creationId xmlns:p14="http://schemas.microsoft.com/office/powerpoint/2010/main" val="17067251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7A3C7CB-565E-CA5B-9CFA-3710C74050B4}"/>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9672" y="987574"/>
            <a:ext cx="7154149" cy="3960440"/>
          </a:xfrm>
        </p:spPr>
      </p:pic>
      <p:sp>
        <p:nvSpPr>
          <p:cNvPr id="6" name="TextBox 5">
            <a:extLst>
              <a:ext uri="{FF2B5EF4-FFF2-40B4-BE49-F238E27FC236}">
                <a16:creationId xmlns:a16="http://schemas.microsoft.com/office/drawing/2014/main" id="{719D8738-6310-CF99-43F1-9BDADECB106C}"/>
              </a:ext>
            </a:extLst>
          </p:cNvPr>
          <p:cNvSpPr txBox="1"/>
          <p:nvPr/>
        </p:nvSpPr>
        <p:spPr>
          <a:xfrm>
            <a:off x="1331640" y="123478"/>
            <a:ext cx="2376264" cy="584775"/>
          </a:xfrm>
          <a:prstGeom prst="rect">
            <a:avLst/>
          </a:prstGeom>
          <a:noFill/>
        </p:spPr>
        <p:txBody>
          <a:bodyPr wrap="square" rtlCol="0">
            <a:spAutoFit/>
          </a:bodyPr>
          <a:lstStyle/>
          <a:p>
            <a:r>
              <a:rPr lang="en-IN" sz="3200" dirty="0">
                <a:latin typeface="Caveat" panose="020B0604020202020204" charset="0"/>
              </a:rPr>
              <a:t>STEPS : </a:t>
            </a:r>
          </a:p>
        </p:txBody>
      </p:sp>
    </p:spTree>
    <p:extLst>
      <p:ext uri="{BB962C8B-B14F-4D97-AF65-F5344CB8AC3E}">
        <p14:creationId xmlns:p14="http://schemas.microsoft.com/office/powerpoint/2010/main" val="22680331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CA9F50B-3C7A-0FF0-86CF-95EF0AEB7579}"/>
              </a:ext>
            </a:extLst>
          </p:cNvPr>
          <p:cNvSpPr>
            <a:spLocks noGrp="1"/>
          </p:cNvSpPr>
          <p:nvPr>
            <p:ph type="title"/>
          </p:nvPr>
        </p:nvSpPr>
        <p:spPr>
          <a:xfrm>
            <a:off x="1331640" y="339502"/>
            <a:ext cx="6266830" cy="650156"/>
          </a:xfrm>
        </p:spPr>
        <p:txBody>
          <a:bodyPr/>
          <a:lstStyle/>
          <a:p>
            <a:r>
              <a:rPr lang="en-IN" dirty="0" err="1">
                <a:solidFill>
                  <a:schemeClr val="accent6">
                    <a:lumMod val="50000"/>
                  </a:schemeClr>
                </a:solidFill>
              </a:rPr>
              <a:t>Color</a:t>
            </a:r>
            <a:r>
              <a:rPr lang="en-IN" dirty="0">
                <a:solidFill>
                  <a:schemeClr val="accent6">
                    <a:lumMod val="50000"/>
                  </a:schemeClr>
                </a:solidFill>
              </a:rPr>
              <a:t> Conversion</a:t>
            </a:r>
          </a:p>
        </p:txBody>
      </p:sp>
      <p:sp>
        <p:nvSpPr>
          <p:cNvPr id="6" name="Content Placeholder 2">
            <a:extLst>
              <a:ext uri="{FF2B5EF4-FFF2-40B4-BE49-F238E27FC236}">
                <a16:creationId xmlns:a16="http://schemas.microsoft.com/office/drawing/2014/main" id="{173E32C4-60C4-E753-2F55-96F325174912}"/>
              </a:ext>
            </a:extLst>
          </p:cNvPr>
          <p:cNvSpPr>
            <a:spLocks noGrp="1"/>
          </p:cNvSpPr>
          <p:nvPr>
            <p:ph idx="1"/>
          </p:nvPr>
        </p:nvSpPr>
        <p:spPr>
          <a:xfrm>
            <a:off x="1331640" y="1203598"/>
            <a:ext cx="6266830" cy="2138164"/>
          </a:xfrm>
        </p:spPr>
        <p:txBody>
          <a:bodyPr/>
          <a:lstStyle/>
          <a:p>
            <a:pPr marL="0" indent="0">
              <a:buNone/>
            </a:pPr>
            <a:endParaRPr lang="en-US" dirty="0"/>
          </a:p>
          <a:p>
            <a:r>
              <a:rPr lang="en-US" dirty="0"/>
              <a:t>This step is needed to convert the color space to RGB if you are using any other color space and we also normalize the pixel values so, that all the pixel values are in the range 0-1.</a:t>
            </a:r>
            <a:endParaRPr lang="en-IN" dirty="0"/>
          </a:p>
        </p:txBody>
      </p:sp>
    </p:spTree>
    <p:extLst>
      <p:ext uri="{BB962C8B-B14F-4D97-AF65-F5344CB8AC3E}">
        <p14:creationId xmlns:p14="http://schemas.microsoft.com/office/powerpoint/2010/main" val="23296642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CBCA98-E755-0533-7D25-DC778C74B4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87</a:t>
            </a:fld>
            <a:endParaRPr lang="en"/>
          </a:p>
        </p:txBody>
      </p:sp>
      <p:sp>
        <p:nvSpPr>
          <p:cNvPr id="3" name="Title 1">
            <a:extLst>
              <a:ext uri="{FF2B5EF4-FFF2-40B4-BE49-F238E27FC236}">
                <a16:creationId xmlns:a16="http://schemas.microsoft.com/office/drawing/2014/main" id="{B2218620-E5BF-CC1C-DC52-19B28D5C3CF5}"/>
              </a:ext>
            </a:extLst>
          </p:cNvPr>
          <p:cNvSpPr txBox="1">
            <a:spLocks/>
          </p:cNvSpPr>
          <p:nvPr/>
        </p:nvSpPr>
        <p:spPr>
          <a:xfrm>
            <a:off x="1308224" y="521966"/>
            <a:ext cx="2615704"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dirty="0">
                <a:solidFill>
                  <a:schemeClr val="accent6">
                    <a:lumMod val="75000"/>
                  </a:schemeClr>
                </a:solidFill>
                <a:latin typeface="Amatic SC" panose="00000500000000000000" pitchFamily="2" charset="-79"/>
                <a:cs typeface="Amatic SC" panose="00000500000000000000" pitchFamily="2" charset="-79"/>
              </a:rPr>
              <a:t>Contrast Enhancement</a:t>
            </a:r>
          </a:p>
        </p:txBody>
      </p:sp>
      <p:sp>
        <p:nvSpPr>
          <p:cNvPr id="4" name="Content Placeholder 2">
            <a:extLst>
              <a:ext uri="{FF2B5EF4-FFF2-40B4-BE49-F238E27FC236}">
                <a16:creationId xmlns:a16="http://schemas.microsoft.com/office/drawing/2014/main" id="{D704A903-C8F9-4449-2814-6B87E9EC2B31}"/>
              </a:ext>
            </a:extLst>
          </p:cNvPr>
          <p:cNvSpPr txBox="1">
            <a:spLocks/>
          </p:cNvSpPr>
          <p:nvPr/>
        </p:nvSpPr>
        <p:spPr>
          <a:xfrm>
            <a:off x="1474589" y="1419622"/>
            <a:ext cx="6194822" cy="21381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en-US" sz="2400" dirty="0">
                <a:latin typeface="Caveat" panose="020B0604020202020204" charset="0"/>
              </a:rPr>
              <a:t>This step is needed to overcome the problems like uneven illumination and gradients in the image. We use modified histogram equalization for contrast enhancement for this step. This minimizes the problems of over enhancement, saturation artifacts and change in mean brightness.</a:t>
            </a:r>
            <a:endParaRPr lang="en-IN" sz="2400" dirty="0">
              <a:latin typeface="Caveat" panose="020B0604020202020204" charset="0"/>
            </a:endParaRPr>
          </a:p>
        </p:txBody>
      </p:sp>
    </p:spTree>
    <p:extLst>
      <p:ext uri="{BB962C8B-B14F-4D97-AF65-F5344CB8AC3E}">
        <p14:creationId xmlns:p14="http://schemas.microsoft.com/office/powerpoint/2010/main" val="18409919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73B54A-350E-FEE9-8652-385573C7AA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88</a:t>
            </a:fld>
            <a:endParaRPr lang="en"/>
          </a:p>
        </p:txBody>
      </p:sp>
      <p:sp>
        <p:nvSpPr>
          <p:cNvPr id="3" name="TextBox 2">
            <a:extLst>
              <a:ext uri="{FF2B5EF4-FFF2-40B4-BE49-F238E27FC236}">
                <a16:creationId xmlns:a16="http://schemas.microsoft.com/office/drawing/2014/main" id="{2DBE5B08-180E-2F16-3E10-51BDE01192E5}"/>
              </a:ext>
            </a:extLst>
          </p:cNvPr>
          <p:cNvSpPr txBox="1"/>
          <p:nvPr/>
        </p:nvSpPr>
        <p:spPr>
          <a:xfrm>
            <a:off x="1365374" y="450851"/>
            <a:ext cx="2376264" cy="584775"/>
          </a:xfrm>
          <a:prstGeom prst="rect">
            <a:avLst/>
          </a:prstGeom>
          <a:noFill/>
        </p:spPr>
        <p:txBody>
          <a:bodyPr wrap="square" rtlCol="0">
            <a:spAutoFit/>
          </a:bodyPr>
          <a:lstStyle/>
          <a:p>
            <a:r>
              <a:rPr lang="en-IN" sz="3200" dirty="0">
                <a:solidFill>
                  <a:srgbClr val="002060"/>
                </a:solidFill>
                <a:latin typeface="Caveat" panose="020B0604020202020204" charset="0"/>
                <a:cs typeface="Amatic SC" panose="00000500000000000000" pitchFamily="2" charset="-79"/>
              </a:rPr>
              <a:t>RESULTS : </a:t>
            </a:r>
          </a:p>
        </p:txBody>
      </p:sp>
      <p:sp>
        <p:nvSpPr>
          <p:cNvPr id="4" name="TextBox 3">
            <a:extLst>
              <a:ext uri="{FF2B5EF4-FFF2-40B4-BE49-F238E27FC236}">
                <a16:creationId xmlns:a16="http://schemas.microsoft.com/office/drawing/2014/main" id="{6BC425D7-97FA-786D-FA13-8303770D5788}"/>
              </a:ext>
            </a:extLst>
          </p:cNvPr>
          <p:cNvSpPr txBox="1"/>
          <p:nvPr/>
        </p:nvSpPr>
        <p:spPr>
          <a:xfrm>
            <a:off x="1365374" y="1563638"/>
            <a:ext cx="2486546" cy="461665"/>
          </a:xfrm>
          <a:prstGeom prst="rect">
            <a:avLst/>
          </a:prstGeom>
          <a:noFill/>
        </p:spPr>
        <p:txBody>
          <a:bodyPr wrap="square" rtlCol="0">
            <a:spAutoFit/>
          </a:bodyPr>
          <a:lstStyle/>
          <a:p>
            <a:r>
              <a:rPr lang="en-IN" sz="2400" dirty="0">
                <a:solidFill>
                  <a:srgbClr val="C00000"/>
                </a:solidFill>
                <a:latin typeface="Caveat" panose="020B0604020202020204" charset="0"/>
              </a:rPr>
              <a:t>Original Image :</a:t>
            </a:r>
          </a:p>
        </p:txBody>
      </p:sp>
      <p:sp>
        <p:nvSpPr>
          <p:cNvPr id="5" name="TextBox 4">
            <a:extLst>
              <a:ext uri="{FF2B5EF4-FFF2-40B4-BE49-F238E27FC236}">
                <a16:creationId xmlns:a16="http://schemas.microsoft.com/office/drawing/2014/main" id="{05DA0B16-15F6-AF6A-6014-76100A58CC37}"/>
              </a:ext>
            </a:extLst>
          </p:cNvPr>
          <p:cNvSpPr txBox="1"/>
          <p:nvPr/>
        </p:nvSpPr>
        <p:spPr>
          <a:xfrm>
            <a:off x="5652120" y="1563637"/>
            <a:ext cx="2486546" cy="461665"/>
          </a:xfrm>
          <a:prstGeom prst="rect">
            <a:avLst/>
          </a:prstGeom>
          <a:noFill/>
        </p:spPr>
        <p:txBody>
          <a:bodyPr wrap="square" rtlCol="0">
            <a:spAutoFit/>
          </a:bodyPr>
          <a:lstStyle/>
          <a:p>
            <a:r>
              <a:rPr lang="en-IN" sz="2400" dirty="0">
                <a:solidFill>
                  <a:srgbClr val="C00000"/>
                </a:solidFill>
                <a:latin typeface="Caveat" panose="020B0604020202020204" charset="0"/>
              </a:rPr>
              <a:t>Binarized Image :</a:t>
            </a:r>
          </a:p>
        </p:txBody>
      </p:sp>
      <p:pic>
        <p:nvPicPr>
          <p:cNvPr id="6" name="Content Placeholder 7">
            <a:extLst>
              <a:ext uri="{FF2B5EF4-FFF2-40B4-BE49-F238E27FC236}">
                <a16:creationId xmlns:a16="http://schemas.microsoft.com/office/drawing/2014/main" id="{349ABD3C-EBB9-CA85-4438-BD99936645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673" y="2283719"/>
            <a:ext cx="3222327" cy="2344882"/>
          </a:xfrm>
          <a:prstGeom prst="rect">
            <a:avLst/>
          </a:prstGeom>
        </p:spPr>
      </p:pic>
      <p:pic>
        <p:nvPicPr>
          <p:cNvPr id="7" name="Picture 6">
            <a:extLst>
              <a:ext uri="{FF2B5EF4-FFF2-40B4-BE49-F238E27FC236}">
                <a16:creationId xmlns:a16="http://schemas.microsoft.com/office/drawing/2014/main" id="{7D624218-8DEB-461E-00D4-5A3285F62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2828" y="2154783"/>
            <a:ext cx="3785129" cy="2602753"/>
          </a:xfrm>
          <a:prstGeom prst="rect">
            <a:avLst/>
          </a:prstGeom>
        </p:spPr>
      </p:pic>
    </p:spTree>
    <p:extLst>
      <p:ext uri="{BB962C8B-B14F-4D97-AF65-F5344CB8AC3E}">
        <p14:creationId xmlns:p14="http://schemas.microsoft.com/office/powerpoint/2010/main" val="14254165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E890B1-6EB0-A4B5-48B8-00B2D27795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89</a:t>
            </a:fld>
            <a:endParaRPr lang="en"/>
          </a:p>
        </p:txBody>
      </p:sp>
      <p:sp>
        <p:nvSpPr>
          <p:cNvPr id="3" name="Slide Number Placeholder 1">
            <a:extLst>
              <a:ext uri="{FF2B5EF4-FFF2-40B4-BE49-F238E27FC236}">
                <a16:creationId xmlns:a16="http://schemas.microsoft.com/office/drawing/2014/main" id="{EDBA72BA-A976-4FCB-2D2A-2B117C7A372A}"/>
              </a:ext>
            </a:extLst>
          </p:cNvPr>
          <p:cNvSpPr txBox="1">
            <a:spLocks/>
          </p:cNvSpPr>
          <p:nvPr/>
        </p:nvSpPr>
        <p:spPr>
          <a:xfrm>
            <a:off x="8404384" y="2540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400" b="0" i="0" u="none" strike="noStrike" cap="none">
                <a:solidFill>
                  <a:srgbClr val="6CC2DC"/>
                </a:solidFill>
                <a:latin typeface="Caveat"/>
                <a:ea typeface="Caveat"/>
                <a:cs typeface="Caveat"/>
                <a:sym typeface="Caveat"/>
              </a:defRPr>
            </a:lvl1pPr>
            <a:lvl2pPr marR="0" lvl="1" algn="r" rtl="0">
              <a:lnSpc>
                <a:spcPct val="100000"/>
              </a:lnSpc>
              <a:spcBef>
                <a:spcPts val="0"/>
              </a:spcBef>
              <a:spcAft>
                <a:spcPts val="0"/>
              </a:spcAft>
              <a:buClr>
                <a:srgbClr val="000000"/>
              </a:buClr>
              <a:buFont typeface="Arial"/>
              <a:buNone/>
              <a:defRPr sz="1400" b="0" i="0" u="none" strike="noStrike" cap="none">
                <a:solidFill>
                  <a:srgbClr val="6CC2DC"/>
                </a:solidFill>
                <a:latin typeface="Caveat"/>
                <a:ea typeface="Caveat"/>
                <a:cs typeface="Caveat"/>
                <a:sym typeface="Caveat"/>
              </a:defRPr>
            </a:lvl2pPr>
            <a:lvl3pPr marR="0" lvl="2" algn="r" rtl="0">
              <a:lnSpc>
                <a:spcPct val="100000"/>
              </a:lnSpc>
              <a:spcBef>
                <a:spcPts val="0"/>
              </a:spcBef>
              <a:spcAft>
                <a:spcPts val="0"/>
              </a:spcAft>
              <a:buClr>
                <a:srgbClr val="000000"/>
              </a:buClr>
              <a:buFont typeface="Arial"/>
              <a:buNone/>
              <a:defRPr sz="1400" b="0" i="0" u="none" strike="noStrike" cap="none">
                <a:solidFill>
                  <a:srgbClr val="6CC2DC"/>
                </a:solidFill>
                <a:latin typeface="Caveat"/>
                <a:ea typeface="Caveat"/>
                <a:cs typeface="Caveat"/>
                <a:sym typeface="Caveat"/>
              </a:defRPr>
            </a:lvl3pPr>
            <a:lvl4pPr marR="0" lvl="3" algn="r" rtl="0">
              <a:lnSpc>
                <a:spcPct val="100000"/>
              </a:lnSpc>
              <a:spcBef>
                <a:spcPts val="0"/>
              </a:spcBef>
              <a:spcAft>
                <a:spcPts val="0"/>
              </a:spcAft>
              <a:buClr>
                <a:srgbClr val="000000"/>
              </a:buClr>
              <a:buFont typeface="Arial"/>
              <a:buNone/>
              <a:defRPr sz="1400" b="0" i="0" u="none" strike="noStrike" cap="none">
                <a:solidFill>
                  <a:srgbClr val="6CC2DC"/>
                </a:solidFill>
                <a:latin typeface="Caveat"/>
                <a:ea typeface="Caveat"/>
                <a:cs typeface="Caveat"/>
                <a:sym typeface="Caveat"/>
              </a:defRPr>
            </a:lvl4pPr>
            <a:lvl5pPr marR="0" lvl="4" algn="r" rtl="0">
              <a:lnSpc>
                <a:spcPct val="100000"/>
              </a:lnSpc>
              <a:spcBef>
                <a:spcPts val="0"/>
              </a:spcBef>
              <a:spcAft>
                <a:spcPts val="0"/>
              </a:spcAft>
              <a:buClr>
                <a:srgbClr val="000000"/>
              </a:buClr>
              <a:buFont typeface="Arial"/>
              <a:buNone/>
              <a:defRPr sz="1400" b="0" i="0" u="none" strike="noStrike" cap="none">
                <a:solidFill>
                  <a:srgbClr val="6CC2DC"/>
                </a:solidFill>
                <a:latin typeface="Caveat"/>
                <a:ea typeface="Caveat"/>
                <a:cs typeface="Caveat"/>
                <a:sym typeface="Caveat"/>
              </a:defRPr>
            </a:lvl5pPr>
            <a:lvl6pPr marR="0" lvl="5" algn="r" rtl="0">
              <a:lnSpc>
                <a:spcPct val="100000"/>
              </a:lnSpc>
              <a:spcBef>
                <a:spcPts val="0"/>
              </a:spcBef>
              <a:spcAft>
                <a:spcPts val="0"/>
              </a:spcAft>
              <a:buClr>
                <a:srgbClr val="000000"/>
              </a:buClr>
              <a:buFont typeface="Arial"/>
              <a:buNone/>
              <a:defRPr sz="1400" b="0" i="0" u="none" strike="noStrike" cap="none">
                <a:solidFill>
                  <a:srgbClr val="6CC2DC"/>
                </a:solidFill>
                <a:latin typeface="Caveat"/>
                <a:ea typeface="Caveat"/>
                <a:cs typeface="Caveat"/>
                <a:sym typeface="Caveat"/>
              </a:defRPr>
            </a:lvl6pPr>
            <a:lvl7pPr marR="0" lvl="6" algn="r" rtl="0">
              <a:lnSpc>
                <a:spcPct val="100000"/>
              </a:lnSpc>
              <a:spcBef>
                <a:spcPts val="0"/>
              </a:spcBef>
              <a:spcAft>
                <a:spcPts val="0"/>
              </a:spcAft>
              <a:buClr>
                <a:srgbClr val="000000"/>
              </a:buClr>
              <a:buFont typeface="Arial"/>
              <a:buNone/>
              <a:defRPr sz="1400" b="0" i="0" u="none" strike="noStrike" cap="none">
                <a:solidFill>
                  <a:srgbClr val="6CC2DC"/>
                </a:solidFill>
                <a:latin typeface="Caveat"/>
                <a:ea typeface="Caveat"/>
                <a:cs typeface="Caveat"/>
                <a:sym typeface="Caveat"/>
              </a:defRPr>
            </a:lvl7pPr>
            <a:lvl8pPr marR="0" lvl="7" algn="r" rtl="0">
              <a:lnSpc>
                <a:spcPct val="100000"/>
              </a:lnSpc>
              <a:spcBef>
                <a:spcPts val="0"/>
              </a:spcBef>
              <a:spcAft>
                <a:spcPts val="0"/>
              </a:spcAft>
              <a:buClr>
                <a:srgbClr val="000000"/>
              </a:buClr>
              <a:buFont typeface="Arial"/>
              <a:buNone/>
              <a:defRPr sz="1400" b="0" i="0" u="none" strike="noStrike" cap="none">
                <a:solidFill>
                  <a:srgbClr val="6CC2DC"/>
                </a:solidFill>
                <a:latin typeface="Caveat"/>
                <a:ea typeface="Caveat"/>
                <a:cs typeface="Caveat"/>
                <a:sym typeface="Caveat"/>
              </a:defRPr>
            </a:lvl8pPr>
            <a:lvl9pPr marR="0" lvl="8" algn="r" rtl="0">
              <a:lnSpc>
                <a:spcPct val="100000"/>
              </a:lnSpc>
              <a:spcBef>
                <a:spcPts val="0"/>
              </a:spcBef>
              <a:spcAft>
                <a:spcPts val="0"/>
              </a:spcAft>
              <a:buClr>
                <a:srgbClr val="000000"/>
              </a:buClr>
              <a:buFont typeface="Arial"/>
              <a:buNone/>
              <a:defRPr sz="1400" b="0" i="0" u="none" strike="noStrike" cap="none">
                <a:solidFill>
                  <a:srgbClr val="6CC2DC"/>
                </a:solidFill>
                <a:latin typeface="Caveat"/>
                <a:ea typeface="Caveat"/>
                <a:cs typeface="Caveat"/>
                <a:sym typeface="Caveat"/>
              </a:defRPr>
            </a:lvl9pPr>
          </a:lstStyle>
          <a:p>
            <a:fld id="{00000000-1234-1234-1234-123412341234}" type="slidenum">
              <a:rPr lang="en" smtClean="0"/>
              <a:pPr/>
              <a:t>89</a:t>
            </a:fld>
            <a:endParaRPr lang="en"/>
          </a:p>
        </p:txBody>
      </p:sp>
      <p:sp>
        <p:nvSpPr>
          <p:cNvPr id="4" name="TextBox 3">
            <a:extLst>
              <a:ext uri="{FF2B5EF4-FFF2-40B4-BE49-F238E27FC236}">
                <a16:creationId xmlns:a16="http://schemas.microsoft.com/office/drawing/2014/main" id="{1FD49A8D-A464-C504-E0F8-80B892299D43}"/>
              </a:ext>
            </a:extLst>
          </p:cNvPr>
          <p:cNvSpPr txBox="1"/>
          <p:nvPr/>
        </p:nvSpPr>
        <p:spPr>
          <a:xfrm>
            <a:off x="1365374" y="450851"/>
            <a:ext cx="2376264" cy="584775"/>
          </a:xfrm>
          <a:prstGeom prst="rect">
            <a:avLst/>
          </a:prstGeom>
          <a:noFill/>
        </p:spPr>
        <p:txBody>
          <a:bodyPr wrap="square" rtlCol="0">
            <a:spAutoFit/>
          </a:bodyPr>
          <a:lstStyle/>
          <a:p>
            <a:r>
              <a:rPr lang="en-IN" sz="3200" dirty="0">
                <a:solidFill>
                  <a:srgbClr val="002060"/>
                </a:solidFill>
                <a:latin typeface="Caveat" panose="020B0604020202020204" charset="0"/>
                <a:cs typeface="Amatic SC" panose="00000500000000000000" pitchFamily="2" charset="-79"/>
              </a:rPr>
              <a:t>RESULT  II : </a:t>
            </a:r>
          </a:p>
        </p:txBody>
      </p:sp>
      <p:sp>
        <p:nvSpPr>
          <p:cNvPr id="5" name="TextBox 4">
            <a:extLst>
              <a:ext uri="{FF2B5EF4-FFF2-40B4-BE49-F238E27FC236}">
                <a16:creationId xmlns:a16="http://schemas.microsoft.com/office/drawing/2014/main" id="{D89B9ECA-0386-48FB-51D6-495624902FB1}"/>
              </a:ext>
            </a:extLst>
          </p:cNvPr>
          <p:cNvSpPr txBox="1"/>
          <p:nvPr/>
        </p:nvSpPr>
        <p:spPr>
          <a:xfrm>
            <a:off x="1365374" y="1563638"/>
            <a:ext cx="2486546" cy="461665"/>
          </a:xfrm>
          <a:prstGeom prst="rect">
            <a:avLst/>
          </a:prstGeom>
          <a:noFill/>
        </p:spPr>
        <p:txBody>
          <a:bodyPr wrap="square" rtlCol="0">
            <a:spAutoFit/>
          </a:bodyPr>
          <a:lstStyle/>
          <a:p>
            <a:r>
              <a:rPr lang="en-IN" sz="2400" dirty="0">
                <a:solidFill>
                  <a:srgbClr val="C00000"/>
                </a:solidFill>
                <a:latin typeface="Caveat" panose="020B0604020202020204" charset="0"/>
              </a:rPr>
              <a:t>Original Image :</a:t>
            </a:r>
          </a:p>
        </p:txBody>
      </p:sp>
      <p:sp>
        <p:nvSpPr>
          <p:cNvPr id="6" name="TextBox 5">
            <a:extLst>
              <a:ext uri="{FF2B5EF4-FFF2-40B4-BE49-F238E27FC236}">
                <a16:creationId xmlns:a16="http://schemas.microsoft.com/office/drawing/2014/main" id="{056648EE-A4AE-0673-1B70-7E2236B7066D}"/>
              </a:ext>
            </a:extLst>
          </p:cNvPr>
          <p:cNvSpPr txBox="1"/>
          <p:nvPr/>
        </p:nvSpPr>
        <p:spPr>
          <a:xfrm>
            <a:off x="5652120" y="1563637"/>
            <a:ext cx="2486546" cy="461665"/>
          </a:xfrm>
          <a:prstGeom prst="rect">
            <a:avLst/>
          </a:prstGeom>
          <a:noFill/>
        </p:spPr>
        <p:txBody>
          <a:bodyPr wrap="square" rtlCol="0">
            <a:spAutoFit/>
          </a:bodyPr>
          <a:lstStyle/>
          <a:p>
            <a:r>
              <a:rPr lang="en-IN" sz="2400" dirty="0">
                <a:solidFill>
                  <a:srgbClr val="C00000"/>
                </a:solidFill>
                <a:latin typeface="Caveat" panose="020B0604020202020204" charset="0"/>
              </a:rPr>
              <a:t>Binarized Image :</a:t>
            </a:r>
          </a:p>
        </p:txBody>
      </p:sp>
      <p:pic>
        <p:nvPicPr>
          <p:cNvPr id="9" name="Picture 8">
            <a:extLst>
              <a:ext uri="{FF2B5EF4-FFF2-40B4-BE49-F238E27FC236}">
                <a16:creationId xmlns:a16="http://schemas.microsoft.com/office/drawing/2014/main" id="{AB14AA6A-DFAC-FD80-D4A4-1B16DC8A6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963" y="2283718"/>
            <a:ext cx="2993477" cy="2160240"/>
          </a:xfrm>
          <a:prstGeom prst="rect">
            <a:avLst/>
          </a:prstGeom>
        </p:spPr>
      </p:pic>
      <p:pic>
        <p:nvPicPr>
          <p:cNvPr id="10" name="Picture 9">
            <a:extLst>
              <a:ext uri="{FF2B5EF4-FFF2-40B4-BE49-F238E27FC236}">
                <a16:creationId xmlns:a16="http://schemas.microsoft.com/office/drawing/2014/main" id="{63B5F23A-F20C-B355-BD24-B2024B8B1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3" y="2200972"/>
            <a:ext cx="3473341" cy="2314994"/>
          </a:xfrm>
          <a:prstGeom prst="rect">
            <a:avLst/>
          </a:prstGeom>
        </p:spPr>
      </p:pic>
    </p:spTree>
    <p:extLst>
      <p:ext uri="{BB962C8B-B14F-4D97-AF65-F5344CB8AC3E}">
        <p14:creationId xmlns:p14="http://schemas.microsoft.com/office/powerpoint/2010/main" val="457107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1411775" y="438533"/>
            <a:ext cx="7641967" cy="1583770"/>
          </a:xfrm>
          <a:prstGeom prst="rect">
            <a:avLst/>
          </a:prstGeom>
        </p:spPr>
        <p:txBody>
          <a:bodyPr spcFirstLastPara="1" wrap="square" lIns="0" tIns="0" rIns="0" bIns="0" anchor="b" anchorCtr="0">
            <a:normAutofit fontScale="90000"/>
          </a:bodyPr>
          <a:lstStyle/>
          <a:p>
            <a:r>
              <a:rPr lang="en-US" sz="4400" b="1" u="sng"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Caveat" panose="020B0604020202020204" charset="0"/>
              </a:rPr>
              <a:t>BASIC  PYTHON OPENCV FUNCTION</a:t>
            </a:r>
            <a:br>
              <a:rPr lang="en-US" sz="7200" b="1" u="sng"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br>
            <a:endParaRPr sz="7200" dirty="0"/>
          </a:p>
        </p:txBody>
      </p:sp>
      <p:sp>
        <p:nvSpPr>
          <p:cNvPr id="88" name="Google Shape;88;p17"/>
          <p:cNvSpPr txBox="1">
            <a:spLocks noGrp="1"/>
          </p:cNvSpPr>
          <p:nvPr>
            <p:ph type="body" idx="1"/>
          </p:nvPr>
        </p:nvSpPr>
        <p:spPr>
          <a:xfrm>
            <a:off x="1411775" y="1388569"/>
            <a:ext cx="7273800" cy="3271200"/>
          </a:xfrm>
          <a:prstGeom prst="rect">
            <a:avLst/>
          </a:prstGeom>
        </p:spPr>
        <p:txBody>
          <a:bodyPr spcFirstLastPara="1" wrap="square" lIns="0" tIns="0" rIns="0" bIns="0" anchor="t" anchorCtr="0">
            <a:noAutofit/>
          </a:bodyPr>
          <a:lstStyle/>
          <a:p>
            <a:pPr marL="0" indent="0">
              <a:buNone/>
            </a:pPr>
            <a:r>
              <a:rPr lang="en-IN" sz="2400" u="sng" dirty="0">
                <a:solidFill>
                  <a:srgbClr val="FF0000"/>
                </a:solidFill>
                <a:effectLst/>
                <a:latin typeface="Caveat" panose="020B0604020202020204" charset="0"/>
                <a:ea typeface="Calibri" panose="020F0502020204030204" pitchFamily="34" charset="0"/>
                <a:cs typeface="Times New Roman" panose="02020603050405020304" pitchFamily="18" charset="0"/>
              </a:rPr>
              <a:t>HOW TO READ AN IMAGE? </a:t>
            </a:r>
          </a:p>
          <a:p>
            <a:pPr marL="0" indent="0">
              <a:buNone/>
            </a:pPr>
            <a:endParaRPr lang="en-IN" sz="2400" u="sng" dirty="0">
              <a:solidFill>
                <a:srgbClr val="FF0000"/>
              </a:solidFill>
              <a:latin typeface="Caveat" panose="020B0604020202020204" charset="0"/>
              <a:ea typeface="Calibri" panose="020F0502020204030204" pitchFamily="34" charset="0"/>
              <a:cs typeface="Times New Roman" panose="02020603050405020304" pitchFamily="18" charset="0"/>
            </a:endParaRPr>
          </a:p>
          <a:p>
            <a:pPr marL="0" indent="0">
              <a:buNone/>
            </a:pPr>
            <a:r>
              <a:rPr lang="en-IN" sz="2400" dirty="0">
                <a:effectLst/>
                <a:latin typeface="Caveat" panose="020B0604020202020204" charset="0"/>
                <a:ea typeface="Calibri" panose="020F0502020204030204" pitchFamily="34" charset="0"/>
                <a:cs typeface="Times New Roman" panose="02020603050405020304" pitchFamily="18" charset="0"/>
              </a:rPr>
              <a:t>To read the images </a:t>
            </a:r>
            <a:r>
              <a:rPr lang="en-IN" sz="2400" dirty="0">
                <a:solidFill>
                  <a:srgbClr val="00B0F0"/>
                </a:solidFill>
                <a:effectLst/>
                <a:latin typeface="Caveat" panose="020B0604020202020204" charset="0"/>
                <a:ea typeface="Calibri" panose="020F0502020204030204" pitchFamily="34" charset="0"/>
                <a:cs typeface="Times New Roman" panose="02020603050405020304" pitchFamily="18" charset="0"/>
              </a:rPr>
              <a:t>cv2.imread() </a:t>
            </a:r>
            <a:r>
              <a:rPr lang="en-IN" sz="2400" dirty="0">
                <a:effectLst/>
                <a:latin typeface="Caveat" panose="020B0604020202020204" charset="0"/>
                <a:ea typeface="Calibri" panose="020F0502020204030204" pitchFamily="34" charset="0"/>
                <a:cs typeface="Times New Roman" panose="02020603050405020304" pitchFamily="18" charset="0"/>
              </a:rPr>
              <a:t>method is used. This method loads an image from the specified file. If the image cannot be read (because of missing file, improper permissions, unsupported or invalid format) then this method returns an empty matrix</a:t>
            </a:r>
            <a:r>
              <a:rPr lang="en-IN" sz="2400" dirty="0">
                <a:effectLst/>
                <a:latin typeface="Bahnschrift Light" panose="020B0502040204020203" pitchFamily="34" charset="0"/>
                <a:ea typeface="Calibri" panose="020F0502020204030204" pitchFamily="34" charset="0"/>
                <a:cs typeface="Times New Roman" panose="02020603050405020304" pitchFamily="18"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2400" u="sng" dirty="0">
              <a:solidFill>
                <a:srgbClr val="FF0000"/>
              </a:solidFill>
              <a:effectLst/>
              <a:latin typeface="Caveat" panose="020B060402020202020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93" name="Google Shape;93;p1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9</a:t>
            </a:fld>
            <a:endParaRPr/>
          </a:p>
        </p:txBody>
      </p:sp>
      <p:sp>
        <p:nvSpPr>
          <p:cNvPr id="89" name="Google Shape;89;p17"/>
          <p:cNvSpPr/>
          <p:nvPr/>
        </p:nvSpPr>
        <p:spPr>
          <a:xfrm>
            <a:off x="7425751" y="3413986"/>
            <a:ext cx="1240084" cy="1031414"/>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90" name="Google Shape;90;p17"/>
          <p:cNvSpPr/>
          <p:nvPr/>
        </p:nvSpPr>
        <p:spPr>
          <a:xfrm rot="1472978">
            <a:off x="6237243" y="3165873"/>
            <a:ext cx="989994" cy="964323"/>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91" name="Google Shape;91;p17"/>
          <p:cNvSpPr/>
          <p:nvPr/>
        </p:nvSpPr>
        <p:spPr>
          <a:xfrm>
            <a:off x="6732240" y="1484033"/>
            <a:ext cx="433447" cy="421199"/>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6CC2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92" name="Google Shape;92;p17"/>
          <p:cNvSpPr/>
          <p:nvPr/>
        </p:nvSpPr>
        <p:spPr>
          <a:xfrm rot="2487249">
            <a:off x="6104829" y="4295571"/>
            <a:ext cx="308371" cy="299658"/>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6CC2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45436A-DBE9-E095-D247-9D21BFF8EA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90</a:t>
            </a:fld>
            <a:endParaRPr lang="en"/>
          </a:p>
        </p:txBody>
      </p:sp>
      <p:sp>
        <p:nvSpPr>
          <p:cNvPr id="3" name="Slide Number Placeholder 1">
            <a:extLst>
              <a:ext uri="{FF2B5EF4-FFF2-40B4-BE49-F238E27FC236}">
                <a16:creationId xmlns:a16="http://schemas.microsoft.com/office/drawing/2014/main" id="{854E45C4-4E32-4F68-1CD4-D28B8F1AAF7B}"/>
              </a:ext>
            </a:extLst>
          </p:cNvPr>
          <p:cNvSpPr txBox="1">
            <a:spLocks/>
          </p:cNvSpPr>
          <p:nvPr/>
        </p:nvSpPr>
        <p:spPr>
          <a:xfrm>
            <a:off x="8404384" y="2540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400" b="0" i="0" u="none" strike="noStrike" cap="none">
                <a:solidFill>
                  <a:srgbClr val="6CC2DC"/>
                </a:solidFill>
                <a:latin typeface="Caveat"/>
                <a:ea typeface="Caveat"/>
                <a:cs typeface="Caveat"/>
                <a:sym typeface="Caveat"/>
              </a:defRPr>
            </a:lvl1pPr>
            <a:lvl2pPr marR="0" lvl="1" algn="r" rtl="0">
              <a:lnSpc>
                <a:spcPct val="100000"/>
              </a:lnSpc>
              <a:spcBef>
                <a:spcPts val="0"/>
              </a:spcBef>
              <a:spcAft>
                <a:spcPts val="0"/>
              </a:spcAft>
              <a:buClr>
                <a:srgbClr val="000000"/>
              </a:buClr>
              <a:buFont typeface="Arial"/>
              <a:buNone/>
              <a:defRPr sz="1400" b="0" i="0" u="none" strike="noStrike" cap="none">
                <a:solidFill>
                  <a:srgbClr val="6CC2DC"/>
                </a:solidFill>
                <a:latin typeface="Caveat"/>
                <a:ea typeface="Caveat"/>
                <a:cs typeface="Caveat"/>
                <a:sym typeface="Caveat"/>
              </a:defRPr>
            </a:lvl2pPr>
            <a:lvl3pPr marR="0" lvl="2" algn="r" rtl="0">
              <a:lnSpc>
                <a:spcPct val="100000"/>
              </a:lnSpc>
              <a:spcBef>
                <a:spcPts val="0"/>
              </a:spcBef>
              <a:spcAft>
                <a:spcPts val="0"/>
              </a:spcAft>
              <a:buClr>
                <a:srgbClr val="000000"/>
              </a:buClr>
              <a:buFont typeface="Arial"/>
              <a:buNone/>
              <a:defRPr sz="1400" b="0" i="0" u="none" strike="noStrike" cap="none">
                <a:solidFill>
                  <a:srgbClr val="6CC2DC"/>
                </a:solidFill>
                <a:latin typeface="Caveat"/>
                <a:ea typeface="Caveat"/>
                <a:cs typeface="Caveat"/>
                <a:sym typeface="Caveat"/>
              </a:defRPr>
            </a:lvl3pPr>
            <a:lvl4pPr marR="0" lvl="3" algn="r" rtl="0">
              <a:lnSpc>
                <a:spcPct val="100000"/>
              </a:lnSpc>
              <a:spcBef>
                <a:spcPts val="0"/>
              </a:spcBef>
              <a:spcAft>
                <a:spcPts val="0"/>
              </a:spcAft>
              <a:buClr>
                <a:srgbClr val="000000"/>
              </a:buClr>
              <a:buFont typeface="Arial"/>
              <a:buNone/>
              <a:defRPr sz="1400" b="0" i="0" u="none" strike="noStrike" cap="none">
                <a:solidFill>
                  <a:srgbClr val="6CC2DC"/>
                </a:solidFill>
                <a:latin typeface="Caveat"/>
                <a:ea typeface="Caveat"/>
                <a:cs typeface="Caveat"/>
                <a:sym typeface="Caveat"/>
              </a:defRPr>
            </a:lvl4pPr>
            <a:lvl5pPr marR="0" lvl="4" algn="r" rtl="0">
              <a:lnSpc>
                <a:spcPct val="100000"/>
              </a:lnSpc>
              <a:spcBef>
                <a:spcPts val="0"/>
              </a:spcBef>
              <a:spcAft>
                <a:spcPts val="0"/>
              </a:spcAft>
              <a:buClr>
                <a:srgbClr val="000000"/>
              </a:buClr>
              <a:buFont typeface="Arial"/>
              <a:buNone/>
              <a:defRPr sz="1400" b="0" i="0" u="none" strike="noStrike" cap="none">
                <a:solidFill>
                  <a:srgbClr val="6CC2DC"/>
                </a:solidFill>
                <a:latin typeface="Caveat"/>
                <a:ea typeface="Caveat"/>
                <a:cs typeface="Caveat"/>
                <a:sym typeface="Caveat"/>
              </a:defRPr>
            </a:lvl5pPr>
            <a:lvl6pPr marR="0" lvl="5" algn="r" rtl="0">
              <a:lnSpc>
                <a:spcPct val="100000"/>
              </a:lnSpc>
              <a:spcBef>
                <a:spcPts val="0"/>
              </a:spcBef>
              <a:spcAft>
                <a:spcPts val="0"/>
              </a:spcAft>
              <a:buClr>
                <a:srgbClr val="000000"/>
              </a:buClr>
              <a:buFont typeface="Arial"/>
              <a:buNone/>
              <a:defRPr sz="1400" b="0" i="0" u="none" strike="noStrike" cap="none">
                <a:solidFill>
                  <a:srgbClr val="6CC2DC"/>
                </a:solidFill>
                <a:latin typeface="Caveat"/>
                <a:ea typeface="Caveat"/>
                <a:cs typeface="Caveat"/>
                <a:sym typeface="Caveat"/>
              </a:defRPr>
            </a:lvl6pPr>
            <a:lvl7pPr marR="0" lvl="6" algn="r" rtl="0">
              <a:lnSpc>
                <a:spcPct val="100000"/>
              </a:lnSpc>
              <a:spcBef>
                <a:spcPts val="0"/>
              </a:spcBef>
              <a:spcAft>
                <a:spcPts val="0"/>
              </a:spcAft>
              <a:buClr>
                <a:srgbClr val="000000"/>
              </a:buClr>
              <a:buFont typeface="Arial"/>
              <a:buNone/>
              <a:defRPr sz="1400" b="0" i="0" u="none" strike="noStrike" cap="none">
                <a:solidFill>
                  <a:srgbClr val="6CC2DC"/>
                </a:solidFill>
                <a:latin typeface="Caveat"/>
                <a:ea typeface="Caveat"/>
                <a:cs typeface="Caveat"/>
                <a:sym typeface="Caveat"/>
              </a:defRPr>
            </a:lvl7pPr>
            <a:lvl8pPr marR="0" lvl="7" algn="r" rtl="0">
              <a:lnSpc>
                <a:spcPct val="100000"/>
              </a:lnSpc>
              <a:spcBef>
                <a:spcPts val="0"/>
              </a:spcBef>
              <a:spcAft>
                <a:spcPts val="0"/>
              </a:spcAft>
              <a:buClr>
                <a:srgbClr val="000000"/>
              </a:buClr>
              <a:buFont typeface="Arial"/>
              <a:buNone/>
              <a:defRPr sz="1400" b="0" i="0" u="none" strike="noStrike" cap="none">
                <a:solidFill>
                  <a:srgbClr val="6CC2DC"/>
                </a:solidFill>
                <a:latin typeface="Caveat"/>
                <a:ea typeface="Caveat"/>
                <a:cs typeface="Caveat"/>
                <a:sym typeface="Caveat"/>
              </a:defRPr>
            </a:lvl8pPr>
            <a:lvl9pPr marR="0" lvl="8" algn="r" rtl="0">
              <a:lnSpc>
                <a:spcPct val="100000"/>
              </a:lnSpc>
              <a:spcBef>
                <a:spcPts val="0"/>
              </a:spcBef>
              <a:spcAft>
                <a:spcPts val="0"/>
              </a:spcAft>
              <a:buClr>
                <a:srgbClr val="000000"/>
              </a:buClr>
              <a:buFont typeface="Arial"/>
              <a:buNone/>
              <a:defRPr sz="1400" b="0" i="0" u="none" strike="noStrike" cap="none">
                <a:solidFill>
                  <a:srgbClr val="6CC2DC"/>
                </a:solidFill>
                <a:latin typeface="Caveat"/>
                <a:ea typeface="Caveat"/>
                <a:cs typeface="Caveat"/>
                <a:sym typeface="Caveat"/>
              </a:defRPr>
            </a:lvl9pPr>
          </a:lstStyle>
          <a:p>
            <a:fld id="{00000000-1234-1234-1234-123412341234}" type="slidenum">
              <a:rPr lang="en" smtClean="0"/>
              <a:pPr/>
              <a:t>90</a:t>
            </a:fld>
            <a:endParaRPr lang="en"/>
          </a:p>
        </p:txBody>
      </p:sp>
      <p:sp>
        <p:nvSpPr>
          <p:cNvPr id="4" name="Slide Number Placeholder 1">
            <a:extLst>
              <a:ext uri="{FF2B5EF4-FFF2-40B4-BE49-F238E27FC236}">
                <a16:creationId xmlns:a16="http://schemas.microsoft.com/office/drawing/2014/main" id="{F82D504F-4012-5F7B-672F-CDFD8614F63A}"/>
              </a:ext>
            </a:extLst>
          </p:cNvPr>
          <p:cNvSpPr txBox="1">
            <a:spLocks/>
          </p:cNvSpPr>
          <p:nvPr/>
        </p:nvSpPr>
        <p:spPr>
          <a:xfrm>
            <a:off x="8404384" y="2540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400" b="0" i="0" u="none" strike="noStrike" cap="none">
                <a:solidFill>
                  <a:srgbClr val="6CC2DC"/>
                </a:solidFill>
                <a:latin typeface="Caveat"/>
                <a:ea typeface="Caveat"/>
                <a:cs typeface="Caveat"/>
                <a:sym typeface="Caveat"/>
              </a:defRPr>
            </a:lvl1pPr>
            <a:lvl2pPr marR="0" lvl="1" algn="r" rtl="0">
              <a:lnSpc>
                <a:spcPct val="100000"/>
              </a:lnSpc>
              <a:spcBef>
                <a:spcPts val="0"/>
              </a:spcBef>
              <a:spcAft>
                <a:spcPts val="0"/>
              </a:spcAft>
              <a:buClr>
                <a:srgbClr val="000000"/>
              </a:buClr>
              <a:buFont typeface="Arial"/>
              <a:buNone/>
              <a:defRPr sz="1400" b="0" i="0" u="none" strike="noStrike" cap="none">
                <a:solidFill>
                  <a:srgbClr val="6CC2DC"/>
                </a:solidFill>
                <a:latin typeface="Caveat"/>
                <a:ea typeface="Caveat"/>
                <a:cs typeface="Caveat"/>
                <a:sym typeface="Caveat"/>
              </a:defRPr>
            </a:lvl2pPr>
            <a:lvl3pPr marR="0" lvl="2" algn="r" rtl="0">
              <a:lnSpc>
                <a:spcPct val="100000"/>
              </a:lnSpc>
              <a:spcBef>
                <a:spcPts val="0"/>
              </a:spcBef>
              <a:spcAft>
                <a:spcPts val="0"/>
              </a:spcAft>
              <a:buClr>
                <a:srgbClr val="000000"/>
              </a:buClr>
              <a:buFont typeface="Arial"/>
              <a:buNone/>
              <a:defRPr sz="1400" b="0" i="0" u="none" strike="noStrike" cap="none">
                <a:solidFill>
                  <a:srgbClr val="6CC2DC"/>
                </a:solidFill>
                <a:latin typeface="Caveat"/>
                <a:ea typeface="Caveat"/>
                <a:cs typeface="Caveat"/>
                <a:sym typeface="Caveat"/>
              </a:defRPr>
            </a:lvl3pPr>
            <a:lvl4pPr marR="0" lvl="3" algn="r" rtl="0">
              <a:lnSpc>
                <a:spcPct val="100000"/>
              </a:lnSpc>
              <a:spcBef>
                <a:spcPts val="0"/>
              </a:spcBef>
              <a:spcAft>
                <a:spcPts val="0"/>
              </a:spcAft>
              <a:buClr>
                <a:srgbClr val="000000"/>
              </a:buClr>
              <a:buFont typeface="Arial"/>
              <a:buNone/>
              <a:defRPr sz="1400" b="0" i="0" u="none" strike="noStrike" cap="none">
                <a:solidFill>
                  <a:srgbClr val="6CC2DC"/>
                </a:solidFill>
                <a:latin typeface="Caveat"/>
                <a:ea typeface="Caveat"/>
                <a:cs typeface="Caveat"/>
                <a:sym typeface="Caveat"/>
              </a:defRPr>
            </a:lvl4pPr>
            <a:lvl5pPr marR="0" lvl="4" algn="r" rtl="0">
              <a:lnSpc>
                <a:spcPct val="100000"/>
              </a:lnSpc>
              <a:spcBef>
                <a:spcPts val="0"/>
              </a:spcBef>
              <a:spcAft>
                <a:spcPts val="0"/>
              </a:spcAft>
              <a:buClr>
                <a:srgbClr val="000000"/>
              </a:buClr>
              <a:buFont typeface="Arial"/>
              <a:buNone/>
              <a:defRPr sz="1400" b="0" i="0" u="none" strike="noStrike" cap="none">
                <a:solidFill>
                  <a:srgbClr val="6CC2DC"/>
                </a:solidFill>
                <a:latin typeface="Caveat"/>
                <a:ea typeface="Caveat"/>
                <a:cs typeface="Caveat"/>
                <a:sym typeface="Caveat"/>
              </a:defRPr>
            </a:lvl5pPr>
            <a:lvl6pPr marR="0" lvl="5" algn="r" rtl="0">
              <a:lnSpc>
                <a:spcPct val="100000"/>
              </a:lnSpc>
              <a:spcBef>
                <a:spcPts val="0"/>
              </a:spcBef>
              <a:spcAft>
                <a:spcPts val="0"/>
              </a:spcAft>
              <a:buClr>
                <a:srgbClr val="000000"/>
              </a:buClr>
              <a:buFont typeface="Arial"/>
              <a:buNone/>
              <a:defRPr sz="1400" b="0" i="0" u="none" strike="noStrike" cap="none">
                <a:solidFill>
                  <a:srgbClr val="6CC2DC"/>
                </a:solidFill>
                <a:latin typeface="Caveat"/>
                <a:ea typeface="Caveat"/>
                <a:cs typeface="Caveat"/>
                <a:sym typeface="Caveat"/>
              </a:defRPr>
            </a:lvl6pPr>
            <a:lvl7pPr marR="0" lvl="6" algn="r" rtl="0">
              <a:lnSpc>
                <a:spcPct val="100000"/>
              </a:lnSpc>
              <a:spcBef>
                <a:spcPts val="0"/>
              </a:spcBef>
              <a:spcAft>
                <a:spcPts val="0"/>
              </a:spcAft>
              <a:buClr>
                <a:srgbClr val="000000"/>
              </a:buClr>
              <a:buFont typeface="Arial"/>
              <a:buNone/>
              <a:defRPr sz="1400" b="0" i="0" u="none" strike="noStrike" cap="none">
                <a:solidFill>
                  <a:srgbClr val="6CC2DC"/>
                </a:solidFill>
                <a:latin typeface="Caveat"/>
                <a:ea typeface="Caveat"/>
                <a:cs typeface="Caveat"/>
                <a:sym typeface="Caveat"/>
              </a:defRPr>
            </a:lvl7pPr>
            <a:lvl8pPr marR="0" lvl="7" algn="r" rtl="0">
              <a:lnSpc>
                <a:spcPct val="100000"/>
              </a:lnSpc>
              <a:spcBef>
                <a:spcPts val="0"/>
              </a:spcBef>
              <a:spcAft>
                <a:spcPts val="0"/>
              </a:spcAft>
              <a:buClr>
                <a:srgbClr val="000000"/>
              </a:buClr>
              <a:buFont typeface="Arial"/>
              <a:buNone/>
              <a:defRPr sz="1400" b="0" i="0" u="none" strike="noStrike" cap="none">
                <a:solidFill>
                  <a:srgbClr val="6CC2DC"/>
                </a:solidFill>
                <a:latin typeface="Caveat"/>
                <a:ea typeface="Caveat"/>
                <a:cs typeface="Caveat"/>
                <a:sym typeface="Caveat"/>
              </a:defRPr>
            </a:lvl8pPr>
            <a:lvl9pPr marR="0" lvl="8" algn="r" rtl="0">
              <a:lnSpc>
                <a:spcPct val="100000"/>
              </a:lnSpc>
              <a:spcBef>
                <a:spcPts val="0"/>
              </a:spcBef>
              <a:spcAft>
                <a:spcPts val="0"/>
              </a:spcAft>
              <a:buClr>
                <a:srgbClr val="000000"/>
              </a:buClr>
              <a:buFont typeface="Arial"/>
              <a:buNone/>
              <a:defRPr sz="1400" b="0" i="0" u="none" strike="noStrike" cap="none">
                <a:solidFill>
                  <a:srgbClr val="6CC2DC"/>
                </a:solidFill>
                <a:latin typeface="Caveat"/>
                <a:ea typeface="Caveat"/>
                <a:cs typeface="Caveat"/>
                <a:sym typeface="Caveat"/>
              </a:defRPr>
            </a:lvl9pPr>
          </a:lstStyle>
          <a:p>
            <a:fld id="{00000000-1234-1234-1234-123412341234}" type="slidenum">
              <a:rPr lang="en" smtClean="0"/>
              <a:pPr/>
              <a:t>90</a:t>
            </a:fld>
            <a:endParaRPr lang="en"/>
          </a:p>
        </p:txBody>
      </p:sp>
      <p:sp>
        <p:nvSpPr>
          <p:cNvPr id="5" name="TextBox 4">
            <a:extLst>
              <a:ext uri="{FF2B5EF4-FFF2-40B4-BE49-F238E27FC236}">
                <a16:creationId xmlns:a16="http://schemas.microsoft.com/office/drawing/2014/main" id="{45F1ABC5-5491-46D7-4159-88C154CF2041}"/>
              </a:ext>
            </a:extLst>
          </p:cNvPr>
          <p:cNvSpPr txBox="1"/>
          <p:nvPr/>
        </p:nvSpPr>
        <p:spPr>
          <a:xfrm>
            <a:off x="1365374" y="450851"/>
            <a:ext cx="2376264" cy="584775"/>
          </a:xfrm>
          <a:prstGeom prst="rect">
            <a:avLst/>
          </a:prstGeom>
          <a:noFill/>
        </p:spPr>
        <p:txBody>
          <a:bodyPr wrap="square" rtlCol="0">
            <a:spAutoFit/>
          </a:bodyPr>
          <a:lstStyle/>
          <a:p>
            <a:r>
              <a:rPr lang="en-IN" sz="3200" dirty="0">
                <a:solidFill>
                  <a:srgbClr val="002060"/>
                </a:solidFill>
                <a:latin typeface="Caveat" panose="020B0604020202020204" charset="0"/>
                <a:cs typeface="Amatic SC" panose="00000500000000000000" pitchFamily="2" charset="-79"/>
              </a:rPr>
              <a:t>RESULT  III : </a:t>
            </a:r>
          </a:p>
        </p:txBody>
      </p:sp>
      <p:sp>
        <p:nvSpPr>
          <p:cNvPr id="6" name="TextBox 5">
            <a:extLst>
              <a:ext uri="{FF2B5EF4-FFF2-40B4-BE49-F238E27FC236}">
                <a16:creationId xmlns:a16="http://schemas.microsoft.com/office/drawing/2014/main" id="{47415B70-E556-418E-FF50-B6D3A9B54E86}"/>
              </a:ext>
            </a:extLst>
          </p:cNvPr>
          <p:cNvSpPr txBox="1"/>
          <p:nvPr/>
        </p:nvSpPr>
        <p:spPr>
          <a:xfrm>
            <a:off x="1365374" y="1563638"/>
            <a:ext cx="2486546" cy="461665"/>
          </a:xfrm>
          <a:prstGeom prst="rect">
            <a:avLst/>
          </a:prstGeom>
          <a:noFill/>
        </p:spPr>
        <p:txBody>
          <a:bodyPr wrap="square" rtlCol="0">
            <a:spAutoFit/>
          </a:bodyPr>
          <a:lstStyle/>
          <a:p>
            <a:r>
              <a:rPr lang="en-IN" sz="2400" dirty="0">
                <a:solidFill>
                  <a:srgbClr val="C00000"/>
                </a:solidFill>
                <a:latin typeface="Caveat" panose="020B0604020202020204" charset="0"/>
              </a:rPr>
              <a:t>Original Image :</a:t>
            </a:r>
          </a:p>
        </p:txBody>
      </p:sp>
      <p:sp>
        <p:nvSpPr>
          <p:cNvPr id="7" name="TextBox 6">
            <a:extLst>
              <a:ext uri="{FF2B5EF4-FFF2-40B4-BE49-F238E27FC236}">
                <a16:creationId xmlns:a16="http://schemas.microsoft.com/office/drawing/2014/main" id="{C76E1F4F-9F8C-5B6B-723D-DACB4218184D}"/>
              </a:ext>
            </a:extLst>
          </p:cNvPr>
          <p:cNvSpPr txBox="1"/>
          <p:nvPr/>
        </p:nvSpPr>
        <p:spPr>
          <a:xfrm>
            <a:off x="5652120" y="1563637"/>
            <a:ext cx="2486546" cy="461665"/>
          </a:xfrm>
          <a:prstGeom prst="rect">
            <a:avLst/>
          </a:prstGeom>
          <a:noFill/>
        </p:spPr>
        <p:txBody>
          <a:bodyPr wrap="square" rtlCol="0">
            <a:spAutoFit/>
          </a:bodyPr>
          <a:lstStyle/>
          <a:p>
            <a:r>
              <a:rPr lang="en-IN" sz="2400" dirty="0">
                <a:solidFill>
                  <a:srgbClr val="C00000"/>
                </a:solidFill>
                <a:latin typeface="Caveat" panose="020B0604020202020204" charset="0"/>
              </a:rPr>
              <a:t>Binarized Image :</a:t>
            </a:r>
          </a:p>
        </p:txBody>
      </p:sp>
      <p:pic>
        <p:nvPicPr>
          <p:cNvPr id="10" name="Picture 9">
            <a:extLst>
              <a:ext uri="{FF2B5EF4-FFF2-40B4-BE49-F238E27FC236}">
                <a16:creationId xmlns:a16="http://schemas.microsoft.com/office/drawing/2014/main" id="{88789101-60F0-F68F-4C99-D9F185C9C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5374" y="2283718"/>
            <a:ext cx="3346481" cy="2186095"/>
          </a:xfrm>
          <a:prstGeom prst="rect">
            <a:avLst/>
          </a:prstGeom>
        </p:spPr>
      </p:pic>
      <p:pic>
        <p:nvPicPr>
          <p:cNvPr id="11" name="Picture 10">
            <a:extLst>
              <a:ext uri="{FF2B5EF4-FFF2-40B4-BE49-F238E27FC236}">
                <a16:creationId xmlns:a16="http://schemas.microsoft.com/office/drawing/2014/main" id="{3671D409-4EA7-DE62-BB3C-09380AA0ED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2283718"/>
            <a:ext cx="3585387" cy="2305176"/>
          </a:xfrm>
          <a:prstGeom prst="rect">
            <a:avLst/>
          </a:prstGeom>
        </p:spPr>
      </p:pic>
    </p:spTree>
    <p:extLst>
      <p:ext uri="{BB962C8B-B14F-4D97-AF65-F5344CB8AC3E}">
        <p14:creationId xmlns:p14="http://schemas.microsoft.com/office/powerpoint/2010/main" val="8940816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EC8C-CBEF-0109-6AD9-B45918B69BD0}"/>
              </a:ext>
            </a:extLst>
          </p:cNvPr>
          <p:cNvSpPr>
            <a:spLocks noGrp="1"/>
          </p:cNvSpPr>
          <p:nvPr>
            <p:ph type="ctrTitle"/>
          </p:nvPr>
        </p:nvSpPr>
        <p:spPr/>
        <p:txBody>
          <a:bodyPr/>
          <a:lstStyle/>
          <a:p>
            <a:r>
              <a:rPr lang="en-IN" dirty="0"/>
              <a:t>THE END…</a:t>
            </a:r>
            <a:br>
              <a:rPr lang="en-IN" dirty="0"/>
            </a:br>
            <a:br>
              <a:rPr lang="en-IN" dirty="0"/>
            </a:br>
            <a:r>
              <a:rPr lang="en-IN" dirty="0"/>
              <a:t>THANK YOU</a:t>
            </a:r>
          </a:p>
        </p:txBody>
      </p:sp>
    </p:spTree>
    <p:extLst>
      <p:ext uri="{BB962C8B-B14F-4D97-AF65-F5344CB8AC3E}">
        <p14:creationId xmlns:p14="http://schemas.microsoft.com/office/powerpoint/2010/main" val="2336562418"/>
      </p:ext>
    </p:extLst>
  </p:cSld>
  <p:clrMapOvr>
    <a:masterClrMapping/>
  </p:clrMapOvr>
</p:sld>
</file>

<file path=ppt/theme/theme1.xml><?xml version="1.0" encoding="utf-8"?>
<a:theme xmlns:a="http://schemas.openxmlformats.org/drawingml/2006/main" name="Kate template">
  <a:themeElements>
    <a:clrScheme name="Custom 347">
      <a:dk1>
        <a:srgbClr val="1C4587"/>
      </a:dk1>
      <a:lt1>
        <a:srgbClr val="FFFFFF"/>
      </a:lt1>
      <a:dk2>
        <a:srgbClr val="606A7C"/>
      </a:dk2>
      <a:lt2>
        <a:srgbClr val="D3DAE2"/>
      </a:lt2>
      <a:accent1>
        <a:srgbClr val="1C4587"/>
      </a:accent1>
      <a:accent2>
        <a:srgbClr val="6CC2DC"/>
      </a:accent2>
      <a:accent3>
        <a:srgbClr val="B4E04F"/>
      </a:accent3>
      <a:accent4>
        <a:srgbClr val="FFD453"/>
      </a:accent4>
      <a:accent5>
        <a:srgbClr val="EE973B"/>
      </a:accent5>
      <a:accent6>
        <a:srgbClr val="F74848"/>
      </a:accent6>
      <a:hlink>
        <a:srgbClr val="1C4587"/>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449</TotalTime>
  <Words>3756</Words>
  <Application>Microsoft Office PowerPoint</Application>
  <PresentationFormat>On-screen Show (16:9)</PresentationFormat>
  <Paragraphs>401</Paragraphs>
  <Slides>91</Slides>
  <Notes>13</Notes>
  <HiddenSlides>0</HiddenSlides>
  <MMClips>0</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91</vt:i4>
      </vt:variant>
    </vt:vector>
  </HeadingPairs>
  <TitlesOfParts>
    <vt:vector size="116" baseType="lpstr">
      <vt:lpstr>Georgia</vt:lpstr>
      <vt:lpstr>Bradley Hand ITC</vt:lpstr>
      <vt:lpstr>Amatic SC</vt:lpstr>
      <vt:lpstr>Bahnschrift SemiLight</vt:lpstr>
      <vt:lpstr>Arial Rounded MT Bold</vt:lpstr>
      <vt:lpstr>Wingdings</vt:lpstr>
      <vt:lpstr>Bahnschrift SemiBold</vt:lpstr>
      <vt:lpstr>Footlight MT Light</vt:lpstr>
      <vt:lpstr>Caveat</vt:lpstr>
      <vt:lpstr>Impact</vt:lpstr>
      <vt:lpstr>Arial Black</vt:lpstr>
      <vt:lpstr>Calibri</vt:lpstr>
      <vt:lpstr>Agency FB</vt:lpstr>
      <vt:lpstr>Bahnschrift SemiLight Condensed</vt:lpstr>
      <vt:lpstr>Algerian</vt:lpstr>
      <vt:lpstr>Gill Sans MT</vt:lpstr>
      <vt:lpstr>Cooper Black</vt:lpstr>
      <vt:lpstr>Bahnschrift Light</vt:lpstr>
      <vt:lpstr>Bell MT</vt:lpstr>
      <vt:lpstr>Arial</vt:lpstr>
      <vt:lpstr>Ink Free</vt:lpstr>
      <vt:lpstr>Bahnschrift Condensed</vt:lpstr>
      <vt:lpstr>STXinwei</vt:lpstr>
      <vt:lpstr>Cascadia Code</vt:lpstr>
      <vt:lpstr>Kate template</vt:lpstr>
      <vt:lpstr>Mini project</vt:lpstr>
      <vt:lpstr>     Indian institute of engineering science and     technology , shibpur </vt:lpstr>
      <vt:lpstr>WHAT IS AN IMAGE ?</vt:lpstr>
      <vt:lpstr>PowerPoint Presentation</vt:lpstr>
      <vt:lpstr>Representation of images</vt:lpstr>
      <vt:lpstr>   COMPONENTS  OF PIXEL </vt:lpstr>
      <vt:lpstr>HOW  COMPUTER STORES IMAGES?  </vt:lpstr>
      <vt:lpstr>output</vt:lpstr>
      <vt:lpstr>BASIC  PYTHON OPENCV FUNCTION </vt:lpstr>
      <vt:lpstr>PowerPoint Presentation</vt:lpstr>
      <vt:lpstr>HOW TO SHOW  AN IMAGE?  IMSHOW  METHOD( ) </vt:lpstr>
      <vt:lpstr>CODE FOR STORE  AND DISPLAY AN IMAGE   </vt:lpstr>
      <vt:lpstr>explanation</vt:lpstr>
      <vt:lpstr>SAMPLE INPUT : </vt:lpstr>
      <vt:lpstr>Sample output</vt:lpstr>
      <vt:lpstr>HISTOGRAM</vt:lpstr>
      <vt:lpstr>Characteristics  of  HISTOGRAM. </vt:lpstr>
      <vt:lpstr>Histogram of image</vt:lpstr>
      <vt:lpstr>CHARACTERSTICS OF HISTOGRAM</vt:lpstr>
      <vt:lpstr>FINDING THE HISTOGRAM</vt:lpstr>
      <vt:lpstr>OUTPUT : </vt:lpstr>
      <vt:lpstr>HISTOGRAM BY LIBRARY FUNCTION.</vt:lpstr>
      <vt:lpstr>PowerPoint Presentation</vt:lpstr>
      <vt:lpstr>Comparing Both HISTOGRAMS</vt:lpstr>
      <vt:lpstr>HISTOGRAM EQUALIZATION</vt:lpstr>
      <vt:lpstr>PowerPoint Presentation</vt:lpstr>
      <vt:lpstr>PowerPoint Presentation</vt:lpstr>
      <vt:lpstr>PowerPoint Presentation</vt:lpstr>
      <vt:lpstr>PowerPoint Presentation</vt:lpstr>
      <vt:lpstr>PowerPoint Presentation</vt:lpstr>
      <vt:lpstr>IMAGE SEGMENTATION:</vt:lpstr>
      <vt:lpstr>IMAGE  THRESOLDING:</vt:lpstr>
      <vt:lpstr>ALGORITHM  FOR  THRESHOLD  TECHNIQUE</vt:lpstr>
      <vt:lpstr>PowerPoint Presentation</vt:lpstr>
      <vt:lpstr>PowerPoint Presentation</vt:lpstr>
      <vt:lpstr>PowerPoint Presentation</vt:lpstr>
      <vt:lpstr>PowerPoint Presentation</vt:lpstr>
      <vt:lpstr>PowerPoint Presentation</vt:lpstr>
      <vt:lpstr>ADAPTIVE THRESOLDING</vt:lpstr>
      <vt:lpstr>OPENCVFUNCTIONS USED</vt:lpstr>
      <vt:lpstr>CODE TO SHOW ADAPTIVE THRESHOLDING</vt:lpstr>
      <vt:lpstr>OUTPUT OF OUR CODE</vt:lpstr>
      <vt:lpstr>RESULTS OF SIMPLE THRESHOLDING</vt:lpstr>
      <vt:lpstr>PowerPoint Presentation</vt:lpstr>
      <vt:lpstr>PowerPoint Presentation</vt:lpstr>
      <vt:lpstr>PowerPoint Presentation</vt:lpstr>
      <vt:lpstr>PowerPoint Presentation</vt:lpstr>
      <vt:lpstr>PowerPoint Presentation</vt:lpstr>
      <vt:lpstr>RESULTS OF ADAPTIVE THRESHOLDING</vt:lpstr>
      <vt:lpstr>PowerPoint Presentation</vt:lpstr>
      <vt:lpstr>PowerPoint Presentation</vt:lpstr>
      <vt:lpstr>PowerPoint Presentation</vt:lpstr>
      <vt:lpstr>PowerPoint Presentation</vt:lpstr>
      <vt:lpstr>PowerPoint Presentation</vt:lpstr>
      <vt:lpstr>RESULTS OF OTSU THRESHOLDING</vt:lpstr>
      <vt:lpstr>PowerPoint Presentation</vt:lpstr>
      <vt:lpstr>PowerPoint Presentation</vt:lpstr>
      <vt:lpstr>PowerPoint Presentation</vt:lpstr>
      <vt:lpstr>PowerPoint Presentation</vt:lpstr>
      <vt:lpstr>PowerPoint Presentation</vt:lpstr>
      <vt:lpstr>IMAGE FILTERING </vt:lpstr>
      <vt:lpstr>IMAGE FILTERING CONTINUE..</vt:lpstr>
      <vt:lpstr>CODE TO SHOW FILTERING</vt:lpstr>
      <vt:lpstr>OUTPUT OF OUR CODE FOR LENA IMAGE</vt:lpstr>
      <vt:lpstr>OUTPUT FOR  SALTPAPPERIMAGES</vt:lpstr>
      <vt:lpstr>GOOGLE COLAB NOTEBOOK LINK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Color Conversion</vt:lpstr>
      <vt:lpstr>PowerPoint Presentation</vt:lpstr>
      <vt:lpstr>PowerPoint Presentation</vt:lpstr>
      <vt:lpstr>PowerPoint Presentation</vt:lpstr>
      <vt:lpstr>PowerPoint Presentation</vt:lpstr>
      <vt:lpstr>THE END…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RAJESH</dc:creator>
  <cp:lastModifiedBy>BABBADI GOVARDHAN RAO NAIDU</cp:lastModifiedBy>
  <cp:revision>47</cp:revision>
  <dcterms:modified xsi:type="dcterms:W3CDTF">2022-05-18T10:13:55Z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5817213</vt:lpwstr>
  </property>
  <property fmtid="{D5CDD505-2E9C-101B-9397-08002B2CF9AE}" name="NXPowerLiteSettings" pid="3">
    <vt:lpwstr>F7000400038000</vt:lpwstr>
  </property>
  <property fmtid="{D5CDD505-2E9C-101B-9397-08002B2CF9AE}" name="NXPowerLiteVersion" pid="4">
    <vt:lpwstr>S9.1.4</vt:lpwstr>
  </property>
</Properties>
</file>